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5"/>
    <p:restoredTop sz="94660"/>
  </p:normalViewPr>
  <p:slideViewPr>
    <p:cSldViewPr snapToGrid="0">
      <p:cViewPr>
        <p:scale>
          <a:sx n="100" d="100"/>
          <a:sy n="100" d="100"/>
        </p:scale>
        <p:origin x="21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A5C7D-F076-ABAB-28ED-936E6476926A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BF138-DDAA-03AE-2BFD-F0E6E77D0894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B26E30-45B4-E434-42E3-BFE66D53E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EE5A3-86BB-B40C-62D9-2E005424811B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20" name="Picture 19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633C415B-DE87-6E90-4B13-A134B02EF4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" y="5045074"/>
            <a:ext cx="9151620" cy="167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88D834-70EE-F737-6AE1-030852F6AA55}"/>
              </a:ext>
            </a:extLst>
          </p:cNvPr>
          <p:cNvSpPr txBox="1"/>
          <p:nvPr userDrawn="1"/>
        </p:nvSpPr>
        <p:spPr>
          <a:xfrm>
            <a:off x="1033568" y="32082"/>
            <a:ext cx="706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CÔNG THƯƠNG</a:t>
            </a:r>
          </a:p>
          <a:p>
            <a:pPr algn="ct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CÔNG THƯƠNG THÀNH PHỐ HỒ CHÍ MINH</a:t>
            </a:r>
            <a:endParaRPr lang="en-VN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white circle with blue and red text and a book with a graduation cap&#10;&#10;Description automatically generated">
            <a:extLst>
              <a:ext uri="{FF2B5EF4-FFF2-40B4-BE49-F238E27FC236}">
                <a16:creationId xmlns:a16="http://schemas.microsoft.com/office/drawing/2014/main" id="{CC7CB636-E017-BD51-B7F7-2797B5CEAF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99" y="18060"/>
            <a:ext cx="669235" cy="6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236F-F572-6350-D20A-0FCE1F380099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9EBD15-791C-3601-E921-53E397A91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304"/>
            <a:ext cx="7886700" cy="8063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C659F1E-1F51-522D-AC8E-BE6E140A9E7D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B0D34-343B-C838-5720-7351BA57C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8E042D-2BAA-2A3F-EC27-380C92DB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D5B80-37F9-BE16-90B3-B1958D8A8755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D56CA0-7F99-A73F-EC74-87E2C37C45F8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305"/>
            <a:ext cx="7886700" cy="806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6941E3-E3EC-8EF3-53CB-96FCF404C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D433E92D-1893-9769-8444-34EEDD3F24BC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0C907-0A3F-10BA-C15C-CA461460F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4E7459-A8A2-5081-F907-74BAE417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F50DE-1588-0A68-B2AE-03A7C3A9B079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CC048-85E1-D9DE-466A-D5EAB21DAFC6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1448755-24C4-8FB8-DC08-24C314BD6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0547C463-86A8-9ADB-B42F-6F8F911146A4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2EE3A5-6242-A6B2-F6B4-2094B545F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473FA4-C6C6-7E97-AACE-A35CFDA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51853-8430-FC7D-0C05-EA3095D410B2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E82EC-C435-7D46-EFDD-D5C6A244EEA6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CB0B82-8408-9A7D-EE37-7833DEAE8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7328"/>
            <a:ext cx="7886700" cy="7133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CE50E531-FF89-E7A1-EC42-5664726867C2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4D41C0-EECC-510F-3124-F7EBC163F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F0268C-2917-2762-4664-C6ACF358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AE9E0-DBEB-84FF-4DC2-C53AC3C7993F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13BF4-06A1-B98B-FD59-CA5020C120FA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65A001-A17A-37D1-333C-1674CEB88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6777"/>
            <a:ext cx="78867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8D1E83-C000-B443-17A1-67E172C1C81A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5B01C-A4C1-2548-9E99-49DA8F4F3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622E35-ED11-3E1D-3267-FB7969EB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FADBA-93BC-7FCB-D7C6-2138FE10BECE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521EA7-200B-F8EF-FA1A-AF68F6EAFB52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593CA7-BE7B-4BFB-5F22-F9FF25DE0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4059"/>
            <a:ext cx="7886700" cy="8166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62A9323-B343-0333-2A84-AB84726F1555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2A695-B9BF-2B5E-F712-588F45EA7A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B28936-A209-8496-713D-69F06443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FC07C-FFBA-6E41-FC9E-B8C545CCA2CA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F7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A64684-422C-D171-0292-6610A91BE81D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82848-CD15-3DBB-0148-67FB51371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63" y="2224"/>
            <a:ext cx="3292185" cy="68507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181386B9-1456-137E-66EE-45A4447494C5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B3CD2-68E1-7670-8AC8-DCAEFA044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55B251-549F-CC81-82C4-1791D4DC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5FE02-F81D-DAA0-4384-0E62C5A8FC54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https://huit.edu.vn</a:t>
            </a:r>
            <a:endParaRPr lang="en-VN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54E7B-7E2F-A597-CEAB-D64DA25FBCEB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910A6B-7308-8D04-8C6D-1B34D20DC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A9AB12A-F2B6-4320-39F1-67F3778EE5DF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3966A-35C2-70BC-CFF9-46C3441D8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1A7AF-70A0-C0E9-B2F5-1490BE6C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16FF7-3AE9-85FA-D18A-9862C6DB59AE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5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A7AA7-CA5F-D2FA-2E5E-C3E10A53D359}"/>
              </a:ext>
            </a:extLst>
          </p:cNvPr>
          <p:cNvSpPr/>
          <p:nvPr userDrawn="1"/>
        </p:nvSpPr>
        <p:spPr>
          <a:xfrm>
            <a:off x="0" y="-8444"/>
            <a:ext cx="9144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E0FF7B-614F-632F-B338-FA872EFB5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3" y="2224"/>
            <a:ext cx="3292186" cy="68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EDE2594-98FA-EBCE-C733-A51E9F54ED18}"/>
              </a:ext>
            </a:extLst>
          </p:cNvPr>
          <p:cNvSpPr/>
          <p:nvPr userDrawn="1"/>
        </p:nvSpPr>
        <p:spPr>
          <a:xfrm>
            <a:off x="1331593" y="6721474"/>
            <a:ext cx="7812407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35AE5-30EC-7992-E657-2104C4F3BF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19" y="6739175"/>
            <a:ext cx="7772361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B5785D-C6E0-0BB4-B792-5DF6906E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7212" y="6599572"/>
            <a:ext cx="37916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76ABB-19BA-0D81-2004-CA8C1BFA3211}"/>
              </a:ext>
            </a:extLst>
          </p:cNvPr>
          <p:cNvSpPr txBox="1"/>
          <p:nvPr userDrawn="1"/>
        </p:nvSpPr>
        <p:spPr>
          <a:xfrm>
            <a:off x="105284" y="6663076"/>
            <a:ext cx="121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366D-8698-B649-944B-CF1A6B166FF8}" type="datetimeFigureOut">
              <a:t>06/11/2023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9440A-2DED-3643-ADED-9B5C83E7D828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588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AC1D3-EE6D-FC85-F800-5FCE3F264EAA}"/>
              </a:ext>
            </a:extLst>
          </p:cNvPr>
          <p:cNvSpPr txBox="1"/>
          <p:nvPr/>
        </p:nvSpPr>
        <p:spPr>
          <a:xfrm>
            <a:off x="287789" y="1388225"/>
            <a:ext cx="836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D1C24"/>
                </a:solidFill>
                <a:latin typeface="Myriad Pro" panose="020B0503030403020204" pitchFamily="34" charset="0"/>
              </a:rPr>
              <a:t>CLICK TO EDIT H1 TITLE STYLE</a:t>
            </a:r>
            <a:endParaRPr lang="en-VN" sz="4800" b="1" dirty="0">
              <a:solidFill>
                <a:srgbClr val="ED1C2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F78BC-6A27-21AC-5EBD-81C9E14542EB}"/>
              </a:ext>
            </a:extLst>
          </p:cNvPr>
          <p:cNvSpPr txBox="1"/>
          <p:nvPr/>
        </p:nvSpPr>
        <p:spPr>
          <a:xfrm>
            <a:off x="432756" y="2104807"/>
            <a:ext cx="8075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4EA2"/>
                </a:solidFill>
                <a:latin typeface="Myriad Pro" panose="020B0503030403020204" pitchFamily="34" charset="0"/>
              </a:rPr>
              <a:t>Click to edit H2 title style</a:t>
            </a:r>
            <a:endParaRPr lang="en-VN" sz="4400" b="1" dirty="0">
              <a:solidFill>
                <a:srgbClr val="034EA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E2475-13C4-9385-87CD-4BB65220D9F5}"/>
              </a:ext>
            </a:extLst>
          </p:cNvPr>
          <p:cNvSpPr txBox="1"/>
          <p:nvPr/>
        </p:nvSpPr>
        <p:spPr>
          <a:xfrm>
            <a:off x="432756" y="3199425"/>
            <a:ext cx="80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yriad Pro" panose="020B0503030403020204" pitchFamily="34" charset="0"/>
              </a:rPr>
              <a:t>Click to edit H3 title style</a:t>
            </a:r>
            <a:endParaRPr lang="en-VN" sz="2800" b="1" dirty="0"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55C6D-6344-E3C7-0794-405668DB7F8A}"/>
              </a:ext>
            </a:extLst>
          </p:cNvPr>
          <p:cNvSpPr txBox="1"/>
          <p:nvPr/>
        </p:nvSpPr>
        <p:spPr>
          <a:xfrm>
            <a:off x="321671" y="4197028"/>
            <a:ext cx="829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yriad Pro" panose="020B0503030403020204" pitchFamily="34" charset="0"/>
              </a:rPr>
              <a:t>Click to edit H4 title style</a:t>
            </a:r>
            <a:endParaRPr lang="en-VN" sz="1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4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0;p39">
            <a:extLst>
              <a:ext uri="{FF2B5EF4-FFF2-40B4-BE49-F238E27FC236}">
                <a16:creationId xmlns:a16="http://schemas.microsoft.com/office/drawing/2014/main" id="{E4ACF52A-C893-3E51-1D3F-0923338AA6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093" y="2185716"/>
            <a:ext cx="4320225" cy="510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ROADMAP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Google Shape;462;p39">
            <a:extLst>
              <a:ext uri="{FF2B5EF4-FFF2-40B4-BE49-F238E27FC236}">
                <a16:creationId xmlns:a16="http://schemas.microsoft.com/office/drawing/2014/main" id="{17F61B68-37F1-4B8D-98F6-9E4EEEADDFC3}"/>
              </a:ext>
            </a:extLst>
          </p:cNvPr>
          <p:cNvSpPr/>
          <p:nvPr/>
        </p:nvSpPr>
        <p:spPr>
          <a:xfrm>
            <a:off x="1084521" y="3387443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463;p39">
            <a:extLst>
              <a:ext uri="{FF2B5EF4-FFF2-40B4-BE49-F238E27FC236}">
                <a16:creationId xmlns:a16="http://schemas.microsoft.com/office/drawing/2014/main" id="{DA368D2B-C660-89FB-0455-42342AD21537}"/>
              </a:ext>
            </a:extLst>
          </p:cNvPr>
          <p:cNvSpPr/>
          <p:nvPr/>
        </p:nvSpPr>
        <p:spPr>
          <a:xfrm>
            <a:off x="1084521" y="3387443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" name="Google Shape;464;p39">
            <a:extLst>
              <a:ext uri="{FF2B5EF4-FFF2-40B4-BE49-F238E27FC236}">
                <a16:creationId xmlns:a16="http://schemas.microsoft.com/office/drawing/2014/main" id="{E19EF3C2-1B10-AFBA-5C11-585784DCBEE8}"/>
              </a:ext>
            </a:extLst>
          </p:cNvPr>
          <p:cNvGrpSpPr/>
          <p:nvPr/>
        </p:nvGrpSpPr>
        <p:grpSpPr>
          <a:xfrm>
            <a:off x="2424275" y="2886721"/>
            <a:ext cx="355050" cy="355050"/>
            <a:chOff x="1786339" y="1703401"/>
            <a:chExt cx="473400" cy="473400"/>
          </a:xfrm>
        </p:grpSpPr>
        <p:sp>
          <p:nvSpPr>
            <p:cNvPr id="9" name="Google Shape;465;p39">
              <a:extLst>
                <a:ext uri="{FF2B5EF4-FFF2-40B4-BE49-F238E27FC236}">
                  <a16:creationId xmlns:a16="http://schemas.microsoft.com/office/drawing/2014/main" id="{5BAB9467-8FC4-B38D-5F90-B46810031016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0" name="Google Shape;466;p39">
              <a:extLst>
                <a:ext uri="{FF2B5EF4-FFF2-40B4-BE49-F238E27FC236}">
                  <a16:creationId xmlns:a16="http://schemas.microsoft.com/office/drawing/2014/main" id="{27C7E93F-BF63-485F-C78A-53C59BF41F4C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1" name="Google Shape;467;p39">
            <a:extLst>
              <a:ext uri="{FF2B5EF4-FFF2-40B4-BE49-F238E27FC236}">
                <a16:creationId xmlns:a16="http://schemas.microsoft.com/office/drawing/2014/main" id="{4AC41587-9887-583C-A016-DD58C93C0BAD}"/>
              </a:ext>
            </a:extLst>
          </p:cNvPr>
          <p:cNvGrpSpPr/>
          <p:nvPr/>
        </p:nvGrpSpPr>
        <p:grpSpPr>
          <a:xfrm>
            <a:off x="3945332" y="2886721"/>
            <a:ext cx="355050" cy="355050"/>
            <a:chOff x="3814414" y="1703401"/>
            <a:chExt cx="473400" cy="473400"/>
          </a:xfrm>
        </p:grpSpPr>
        <p:sp>
          <p:nvSpPr>
            <p:cNvPr id="12" name="Google Shape;468;p39">
              <a:extLst>
                <a:ext uri="{FF2B5EF4-FFF2-40B4-BE49-F238E27FC236}">
                  <a16:creationId xmlns:a16="http://schemas.microsoft.com/office/drawing/2014/main" id="{D50E3449-B7E4-A856-2F38-E1E41C55C38E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Google Shape;469;p39">
              <a:extLst>
                <a:ext uri="{FF2B5EF4-FFF2-40B4-BE49-F238E27FC236}">
                  <a16:creationId xmlns:a16="http://schemas.microsoft.com/office/drawing/2014/main" id="{5C73567C-FD4E-CB35-EF10-821FAE9CB435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4" name="Google Shape;470;p39">
            <a:extLst>
              <a:ext uri="{FF2B5EF4-FFF2-40B4-BE49-F238E27FC236}">
                <a16:creationId xmlns:a16="http://schemas.microsoft.com/office/drawing/2014/main" id="{93903267-B3C3-8AAC-219A-FCA97699B9EA}"/>
              </a:ext>
            </a:extLst>
          </p:cNvPr>
          <p:cNvGrpSpPr/>
          <p:nvPr/>
        </p:nvGrpSpPr>
        <p:grpSpPr>
          <a:xfrm>
            <a:off x="5466388" y="2886721"/>
            <a:ext cx="355050" cy="355050"/>
            <a:chOff x="5842489" y="1703401"/>
            <a:chExt cx="473400" cy="473400"/>
          </a:xfrm>
        </p:grpSpPr>
        <p:sp>
          <p:nvSpPr>
            <p:cNvPr id="15" name="Google Shape;471;p39">
              <a:extLst>
                <a:ext uri="{FF2B5EF4-FFF2-40B4-BE49-F238E27FC236}">
                  <a16:creationId xmlns:a16="http://schemas.microsoft.com/office/drawing/2014/main" id="{CB3B19FA-E26F-4EF6-E847-025EA076005B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Google Shape;472;p39">
              <a:extLst>
                <a:ext uri="{FF2B5EF4-FFF2-40B4-BE49-F238E27FC236}">
                  <a16:creationId xmlns:a16="http://schemas.microsoft.com/office/drawing/2014/main" id="{499B61A7-1A6E-9E71-07CA-DAD99B321085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7" name="Google Shape;473;p39">
            <a:extLst>
              <a:ext uri="{FF2B5EF4-FFF2-40B4-BE49-F238E27FC236}">
                <a16:creationId xmlns:a16="http://schemas.microsoft.com/office/drawing/2014/main" id="{3BB9204D-793D-94D9-1D7C-96A1AA591073}"/>
              </a:ext>
            </a:extLst>
          </p:cNvPr>
          <p:cNvGrpSpPr/>
          <p:nvPr/>
        </p:nvGrpSpPr>
        <p:grpSpPr>
          <a:xfrm>
            <a:off x="6245132" y="4291396"/>
            <a:ext cx="355050" cy="355050"/>
            <a:chOff x="6880814" y="3576300"/>
            <a:chExt cx="473400" cy="473400"/>
          </a:xfrm>
        </p:grpSpPr>
        <p:sp>
          <p:nvSpPr>
            <p:cNvPr id="18" name="Google Shape;474;p39">
              <a:extLst>
                <a:ext uri="{FF2B5EF4-FFF2-40B4-BE49-F238E27FC236}">
                  <a16:creationId xmlns:a16="http://schemas.microsoft.com/office/drawing/2014/main" id="{4ECEE62A-A497-01B5-11C8-5637E5949F91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9" name="Google Shape;475;p39">
              <a:extLst>
                <a:ext uri="{FF2B5EF4-FFF2-40B4-BE49-F238E27FC236}">
                  <a16:creationId xmlns:a16="http://schemas.microsoft.com/office/drawing/2014/main" id="{33011B3A-429D-5365-85EA-1B6293FA6165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" name="Google Shape;476;p39">
            <a:extLst>
              <a:ext uri="{FF2B5EF4-FFF2-40B4-BE49-F238E27FC236}">
                <a16:creationId xmlns:a16="http://schemas.microsoft.com/office/drawing/2014/main" id="{668BE0A7-9685-5D14-5A72-52BF0EEA2208}"/>
              </a:ext>
            </a:extLst>
          </p:cNvPr>
          <p:cNvGrpSpPr/>
          <p:nvPr/>
        </p:nvGrpSpPr>
        <p:grpSpPr>
          <a:xfrm>
            <a:off x="4724075" y="4291396"/>
            <a:ext cx="355050" cy="355050"/>
            <a:chOff x="4852739" y="3576300"/>
            <a:chExt cx="473400" cy="473400"/>
          </a:xfrm>
        </p:grpSpPr>
        <p:sp>
          <p:nvSpPr>
            <p:cNvPr id="21" name="Google Shape;477;p39">
              <a:extLst>
                <a:ext uri="{FF2B5EF4-FFF2-40B4-BE49-F238E27FC236}">
                  <a16:creationId xmlns:a16="http://schemas.microsoft.com/office/drawing/2014/main" id="{882B4C20-D392-1838-5B09-5621DCEDE79D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Google Shape;478;p39">
              <a:extLst>
                <a:ext uri="{FF2B5EF4-FFF2-40B4-BE49-F238E27FC236}">
                  <a16:creationId xmlns:a16="http://schemas.microsoft.com/office/drawing/2014/main" id="{4046F5D5-48BD-C597-EF92-7F02DF466D1D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3" name="Google Shape;479;p39">
            <a:extLst>
              <a:ext uri="{FF2B5EF4-FFF2-40B4-BE49-F238E27FC236}">
                <a16:creationId xmlns:a16="http://schemas.microsoft.com/office/drawing/2014/main" id="{565D8497-DDF1-2A44-37C9-00F7542059AB}"/>
              </a:ext>
            </a:extLst>
          </p:cNvPr>
          <p:cNvGrpSpPr/>
          <p:nvPr/>
        </p:nvGrpSpPr>
        <p:grpSpPr>
          <a:xfrm>
            <a:off x="3203019" y="4291396"/>
            <a:ext cx="355050" cy="355050"/>
            <a:chOff x="2824664" y="3576300"/>
            <a:chExt cx="473400" cy="473400"/>
          </a:xfrm>
        </p:grpSpPr>
        <p:sp>
          <p:nvSpPr>
            <p:cNvPr id="24" name="Google Shape;480;p39">
              <a:extLst>
                <a:ext uri="{FF2B5EF4-FFF2-40B4-BE49-F238E27FC236}">
                  <a16:creationId xmlns:a16="http://schemas.microsoft.com/office/drawing/2014/main" id="{038F6446-5082-CEB5-B434-EA15C7DC3409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Google Shape;481;p39">
              <a:extLst>
                <a:ext uri="{FF2B5EF4-FFF2-40B4-BE49-F238E27FC236}">
                  <a16:creationId xmlns:a16="http://schemas.microsoft.com/office/drawing/2014/main" id="{20984EAE-9224-98E5-E48B-9E39D11A5AE3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Google Shape;482;p39">
            <a:extLst>
              <a:ext uri="{FF2B5EF4-FFF2-40B4-BE49-F238E27FC236}">
                <a16:creationId xmlns:a16="http://schemas.microsoft.com/office/drawing/2014/main" id="{1847B61A-320E-642E-A94B-1D0B4634A550}"/>
              </a:ext>
            </a:extLst>
          </p:cNvPr>
          <p:cNvSpPr txBox="1"/>
          <p:nvPr/>
        </p:nvSpPr>
        <p:spPr>
          <a:xfrm>
            <a:off x="2119409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" name="Google Shape;483;p39">
            <a:extLst>
              <a:ext uri="{FF2B5EF4-FFF2-40B4-BE49-F238E27FC236}">
                <a16:creationId xmlns:a16="http://schemas.microsoft.com/office/drawing/2014/main" id="{BB2BBF9C-BA7B-04CF-96EE-0FFCA376BA2B}"/>
              </a:ext>
            </a:extLst>
          </p:cNvPr>
          <p:cNvSpPr txBox="1"/>
          <p:nvPr/>
        </p:nvSpPr>
        <p:spPr>
          <a:xfrm>
            <a:off x="3617425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Google Shape;484;p39">
            <a:extLst>
              <a:ext uri="{FF2B5EF4-FFF2-40B4-BE49-F238E27FC236}">
                <a16:creationId xmlns:a16="http://schemas.microsoft.com/office/drawing/2014/main" id="{137F508D-A01C-0446-9A7B-42D2FA7E81DC}"/>
              </a:ext>
            </a:extLst>
          </p:cNvPr>
          <p:cNvSpPr txBox="1"/>
          <p:nvPr/>
        </p:nvSpPr>
        <p:spPr>
          <a:xfrm>
            <a:off x="5161529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2869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9;p41">
            <a:extLst>
              <a:ext uri="{FF2B5EF4-FFF2-40B4-BE49-F238E27FC236}">
                <a16:creationId xmlns:a16="http://schemas.microsoft.com/office/drawing/2014/main" id="{235F477C-C295-BFAB-91F2-F738A623D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646" y="1896395"/>
            <a:ext cx="4320225" cy="510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SWOT ANALYSIS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Google Shape;501;p41">
            <a:extLst>
              <a:ext uri="{FF2B5EF4-FFF2-40B4-BE49-F238E27FC236}">
                <a16:creationId xmlns:a16="http://schemas.microsoft.com/office/drawing/2014/main" id="{494DC018-FD4C-1AB3-EB16-B52B27793A8B}"/>
              </a:ext>
            </a:extLst>
          </p:cNvPr>
          <p:cNvSpPr/>
          <p:nvPr/>
        </p:nvSpPr>
        <p:spPr>
          <a:xfrm>
            <a:off x="1660537" y="2469150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1028700" bIns="68569" anchor="t" anchorCtr="0">
            <a:noAutofit/>
          </a:bodyPr>
          <a:lstStyle/>
          <a:p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502;p41">
            <a:extLst>
              <a:ext uri="{FF2B5EF4-FFF2-40B4-BE49-F238E27FC236}">
                <a16:creationId xmlns:a16="http://schemas.microsoft.com/office/drawing/2014/main" id="{0D67A383-89E7-980D-419E-D15A90901576}"/>
              </a:ext>
            </a:extLst>
          </p:cNvPr>
          <p:cNvSpPr/>
          <p:nvPr/>
        </p:nvSpPr>
        <p:spPr>
          <a:xfrm>
            <a:off x="4314091" y="2469150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700" tIns="68569" rIns="68569" bIns="68569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503;p41">
            <a:extLst>
              <a:ext uri="{FF2B5EF4-FFF2-40B4-BE49-F238E27FC236}">
                <a16:creationId xmlns:a16="http://schemas.microsoft.com/office/drawing/2014/main" id="{6E7C6185-7380-9C87-0EA6-FCA616CF1AAB}"/>
              </a:ext>
            </a:extLst>
          </p:cNvPr>
          <p:cNvSpPr/>
          <p:nvPr/>
        </p:nvSpPr>
        <p:spPr>
          <a:xfrm>
            <a:off x="1660537" y="3534436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1028700" bIns="68569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100"/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504;p41">
            <a:extLst>
              <a:ext uri="{FF2B5EF4-FFF2-40B4-BE49-F238E27FC236}">
                <a16:creationId xmlns:a16="http://schemas.microsoft.com/office/drawing/2014/main" id="{4E9F2975-2D84-3E96-CAA0-1CC7720EDF25}"/>
              </a:ext>
            </a:extLst>
          </p:cNvPr>
          <p:cNvSpPr/>
          <p:nvPr/>
        </p:nvSpPr>
        <p:spPr>
          <a:xfrm>
            <a:off x="4314091" y="3534436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700" tIns="68569" rIns="68569" bIns="68569" anchor="b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505;p41">
            <a:extLst>
              <a:ext uri="{FF2B5EF4-FFF2-40B4-BE49-F238E27FC236}">
                <a16:creationId xmlns:a16="http://schemas.microsoft.com/office/drawing/2014/main" id="{BF4BA676-B27C-295F-A717-2FBBA7C15158}"/>
              </a:ext>
            </a:extLst>
          </p:cNvPr>
          <p:cNvSpPr/>
          <p:nvPr/>
        </p:nvSpPr>
        <p:spPr>
          <a:xfrm>
            <a:off x="3477215" y="2696315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Google Shape;506;p41">
            <a:extLst>
              <a:ext uri="{FF2B5EF4-FFF2-40B4-BE49-F238E27FC236}">
                <a16:creationId xmlns:a16="http://schemas.microsoft.com/office/drawing/2014/main" id="{59461554-6086-7D6E-A7FF-E016F1885575}"/>
              </a:ext>
            </a:extLst>
          </p:cNvPr>
          <p:cNvSpPr/>
          <p:nvPr/>
        </p:nvSpPr>
        <p:spPr>
          <a:xfrm rot="5400000">
            <a:off x="3582739" y="2696315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Google Shape;507;p41">
            <a:extLst>
              <a:ext uri="{FF2B5EF4-FFF2-40B4-BE49-F238E27FC236}">
                <a16:creationId xmlns:a16="http://schemas.microsoft.com/office/drawing/2014/main" id="{C8311363-9039-1078-229A-170549857607}"/>
              </a:ext>
            </a:extLst>
          </p:cNvPr>
          <p:cNvSpPr/>
          <p:nvPr/>
        </p:nvSpPr>
        <p:spPr>
          <a:xfrm rot="10800000">
            <a:off x="3582739" y="2802663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Google Shape;508;p41">
            <a:extLst>
              <a:ext uri="{FF2B5EF4-FFF2-40B4-BE49-F238E27FC236}">
                <a16:creationId xmlns:a16="http://schemas.microsoft.com/office/drawing/2014/main" id="{CEFB33B5-878B-46A4-5452-D52A8455FA11}"/>
              </a:ext>
            </a:extLst>
          </p:cNvPr>
          <p:cNvSpPr/>
          <p:nvPr/>
        </p:nvSpPr>
        <p:spPr>
          <a:xfrm rot="-5400000">
            <a:off x="3477215" y="2802663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" name="Google Shape;509;p41">
            <a:extLst>
              <a:ext uri="{FF2B5EF4-FFF2-40B4-BE49-F238E27FC236}">
                <a16:creationId xmlns:a16="http://schemas.microsoft.com/office/drawing/2014/main" id="{356BB9B6-AF0A-FC57-BFEE-DEE540F8B7BE}"/>
              </a:ext>
            </a:extLst>
          </p:cNvPr>
          <p:cNvSpPr/>
          <p:nvPr/>
        </p:nvSpPr>
        <p:spPr>
          <a:xfrm>
            <a:off x="3871477" y="3001751"/>
            <a:ext cx="166495" cy="3116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14" name="Google Shape;510;p41">
            <a:extLst>
              <a:ext uri="{FF2B5EF4-FFF2-40B4-BE49-F238E27FC236}">
                <a16:creationId xmlns:a16="http://schemas.microsoft.com/office/drawing/2014/main" id="{A38E308D-D0AE-AC75-AE47-42538234470F}"/>
              </a:ext>
            </a:extLst>
          </p:cNvPr>
          <p:cNvSpPr/>
          <p:nvPr/>
        </p:nvSpPr>
        <p:spPr>
          <a:xfrm>
            <a:off x="4486733" y="3006426"/>
            <a:ext cx="240575" cy="3030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15" name="Google Shape;511;p41">
            <a:extLst>
              <a:ext uri="{FF2B5EF4-FFF2-40B4-BE49-F238E27FC236}">
                <a16:creationId xmlns:a16="http://schemas.microsoft.com/office/drawing/2014/main" id="{AFC59568-7B33-349C-AA4B-95E50BCAEB42}"/>
              </a:ext>
            </a:extLst>
          </p:cNvPr>
          <p:cNvSpPr/>
          <p:nvPr/>
        </p:nvSpPr>
        <p:spPr>
          <a:xfrm>
            <a:off x="3850525" y="3671985"/>
            <a:ext cx="182583" cy="3116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16" name="Google Shape;512;p41">
            <a:extLst>
              <a:ext uri="{FF2B5EF4-FFF2-40B4-BE49-F238E27FC236}">
                <a16:creationId xmlns:a16="http://schemas.microsoft.com/office/drawing/2014/main" id="{51599AC7-2E82-0FE8-E38F-5EB3A171E1BF}"/>
              </a:ext>
            </a:extLst>
          </p:cNvPr>
          <p:cNvSpPr/>
          <p:nvPr/>
        </p:nvSpPr>
        <p:spPr>
          <a:xfrm>
            <a:off x="4555947" y="3676661"/>
            <a:ext cx="158264" cy="303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6454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7;p43">
            <a:extLst>
              <a:ext uri="{FF2B5EF4-FFF2-40B4-BE49-F238E27FC236}">
                <a16:creationId xmlns:a16="http://schemas.microsoft.com/office/drawing/2014/main" id="{E8E2F32D-BB56-1DDB-EBE6-D9780811E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6828" y="2100656"/>
            <a:ext cx="4320225" cy="510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FUNNEL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5" name="Google Shape;559;p43">
            <a:extLst>
              <a:ext uri="{FF2B5EF4-FFF2-40B4-BE49-F238E27FC236}">
                <a16:creationId xmlns:a16="http://schemas.microsoft.com/office/drawing/2014/main" id="{B9FAF03D-5BCC-C0A7-92CF-5F4D32F1FEDA}"/>
              </a:ext>
            </a:extLst>
          </p:cNvPr>
          <p:cNvGrpSpPr/>
          <p:nvPr/>
        </p:nvGrpSpPr>
        <p:grpSpPr>
          <a:xfrm>
            <a:off x="1933251" y="2631943"/>
            <a:ext cx="2461922" cy="2213315"/>
            <a:chOff x="3778727" y="4460423"/>
            <a:chExt cx="720160" cy="647438"/>
          </a:xfrm>
        </p:grpSpPr>
        <p:sp>
          <p:nvSpPr>
            <p:cNvPr id="6" name="Google Shape;560;p43">
              <a:extLst>
                <a:ext uri="{FF2B5EF4-FFF2-40B4-BE49-F238E27FC236}">
                  <a16:creationId xmlns:a16="http://schemas.microsoft.com/office/drawing/2014/main" id="{798079BC-844B-D0A1-6613-7FF27D3CA053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" name="Google Shape;561;p43">
              <a:extLst>
                <a:ext uri="{FF2B5EF4-FFF2-40B4-BE49-F238E27FC236}">
                  <a16:creationId xmlns:a16="http://schemas.microsoft.com/office/drawing/2014/main" id="{13D12E00-47D7-6A84-23C0-140C71118A75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" name="Google Shape;562;p43">
              <a:extLst>
                <a:ext uri="{FF2B5EF4-FFF2-40B4-BE49-F238E27FC236}">
                  <a16:creationId xmlns:a16="http://schemas.microsoft.com/office/drawing/2014/main" id="{A177C09D-3D76-E696-2BFD-AD27BB463F6A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" name="Google Shape;563;p43">
              <a:extLst>
                <a:ext uri="{FF2B5EF4-FFF2-40B4-BE49-F238E27FC236}">
                  <a16:creationId xmlns:a16="http://schemas.microsoft.com/office/drawing/2014/main" id="{B010BB78-42DC-71BE-121C-53AB69FCFDFA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0" name="Google Shape;564;p43">
              <a:extLst>
                <a:ext uri="{FF2B5EF4-FFF2-40B4-BE49-F238E27FC236}">
                  <a16:creationId xmlns:a16="http://schemas.microsoft.com/office/drawing/2014/main" id="{2F46038D-F546-CF65-D140-B4A6139B2B03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Google Shape;565;p43">
              <a:extLst>
                <a:ext uri="{FF2B5EF4-FFF2-40B4-BE49-F238E27FC236}">
                  <a16:creationId xmlns:a16="http://schemas.microsoft.com/office/drawing/2014/main" id="{F854AA68-E22A-1C7E-62BA-D18B4F0C6BEC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566;p43">
              <a:extLst>
                <a:ext uri="{FF2B5EF4-FFF2-40B4-BE49-F238E27FC236}">
                  <a16:creationId xmlns:a16="http://schemas.microsoft.com/office/drawing/2014/main" id="{1FD021A0-1667-44BA-C588-9854AD94E2E6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13" name="Google Shape;567;p43">
            <a:extLst>
              <a:ext uri="{FF2B5EF4-FFF2-40B4-BE49-F238E27FC236}">
                <a16:creationId xmlns:a16="http://schemas.microsoft.com/office/drawing/2014/main" id="{10975B2F-4B04-27CE-A468-69DD99EA9337}"/>
              </a:ext>
            </a:extLst>
          </p:cNvPr>
          <p:cNvCxnSpPr/>
          <p:nvPr/>
        </p:nvCxnSpPr>
        <p:spPr>
          <a:xfrm>
            <a:off x="4340712" y="2998434"/>
            <a:ext cx="7211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Google Shape;568;p43">
            <a:extLst>
              <a:ext uri="{FF2B5EF4-FFF2-40B4-BE49-F238E27FC236}">
                <a16:creationId xmlns:a16="http://schemas.microsoft.com/office/drawing/2014/main" id="{7B70CE4A-C129-CBA6-E557-FF34C9114647}"/>
              </a:ext>
            </a:extLst>
          </p:cNvPr>
          <p:cNvSpPr txBox="1"/>
          <p:nvPr/>
        </p:nvSpPr>
        <p:spPr>
          <a:xfrm>
            <a:off x="5103879" y="2881046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5" name="Google Shape;569;p43">
            <a:extLst>
              <a:ext uri="{FF2B5EF4-FFF2-40B4-BE49-F238E27FC236}">
                <a16:creationId xmlns:a16="http://schemas.microsoft.com/office/drawing/2014/main" id="{25A7EEF7-A9C2-CB9E-D46B-085E85D174DA}"/>
              </a:ext>
            </a:extLst>
          </p:cNvPr>
          <p:cNvCxnSpPr/>
          <p:nvPr/>
        </p:nvCxnSpPr>
        <p:spPr>
          <a:xfrm>
            <a:off x="4234493" y="3327054"/>
            <a:ext cx="8273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" name="Google Shape;570;p43">
            <a:extLst>
              <a:ext uri="{FF2B5EF4-FFF2-40B4-BE49-F238E27FC236}">
                <a16:creationId xmlns:a16="http://schemas.microsoft.com/office/drawing/2014/main" id="{B8A0E425-2C3B-692E-14C9-39B287F34FEB}"/>
              </a:ext>
            </a:extLst>
          </p:cNvPr>
          <p:cNvSpPr txBox="1"/>
          <p:nvPr/>
        </p:nvSpPr>
        <p:spPr>
          <a:xfrm>
            <a:off x="5103879" y="3209657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7" name="Google Shape;571;p43">
            <a:extLst>
              <a:ext uri="{FF2B5EF4-FFF2-40B4-BE49-F238E27FC236}">
                <a16:creationId xmlns:a16="http://schemas.microsoft.com/office/drawing/2014/main" id="{95B1B422-59FE-1A9D-B5B6-A434DE997616}"/>
              </a:ext>
            </a:extLst>
          </p:cNvPr>
          <p:cNvCxnSpPr/>
          <p:nvPr/>
        </p:nvCxnSpPr>
        <p:spPr>
          <a:xfrm>
            <a:off x="4083545" y="3655672"/>
            <a:ext cx="978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Google Shape;572;p43">
            <a:extLst>
              <a:ext uri="{FF2B5EF4-FFF2-40B4-BE49-F238E27FC236}">
                <a16:creationId xmlns:a16="http://schemas.microsoft.com/office/drawing/2014/main" id="{6446BE9F-42FF-CAE5-A321-822146E16F63}"/>
              </a:ext>
            </a:extLst>
          </p:cNvPr>
          <p:cNvSpPr txBox="1"/>
          <p:nvPr/>
        </p:nvSpPr>
        <p:spPr>
          <a:xfrm>
            <a:off x="5103879" y="3538268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" name="Google Shape;573;p43">
            <a:extLst>
              <a:ext uri="{FF2B5EF4-FFF2-40B4-BE49-F238E27FC236}">
                <a16:creationId xmlns:a16="http://schemas.microsoft.com/office/drawing/2014/main" id="{971DAD08-C718-7C17-6FED-C5881E047ECF}"/>
              </a:ext>
            </a:extLst>
          </p:cNvPr>
          <p:cNvCxnSpPr/>
          <p:nvPr/>
        </p:nvCxnSpPr>
        <p:spPr>
          <a:xfrm>
            <a:off x="3954966" y="3984274"/>
            <a:ext cx="11067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574;p43">
            <a:extLst>
              <a:ext uri="{FF2B5EF4-FFF2-40B4-BE49-F238E27FC236}">
                <a16:creationId xmlns:a16="http://schemas.microsoft.com/office/drawing/2014/main" id="{D7D66AA4-543F-3393-2DB8-DD08EBA34262}"/>
              </a:ext>
            </a:extLst>
          </p:cNvPr>
          <p:cNvSpPr txBox="1"/>
          <p:nvPr/>
        </p:nvSpPr>
        <p:spPr>
          <a:xfrm>
            <a:off x="5103879" y="3866882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" name="Google Shape;575;p43">
            <a:extLst>
              <a:ext uri="{FF2B5EF4-FFF2-40B4-BE49-F238E27FC236}">
                <a16:creationId xmlns:a16="http://schemas.microsoft.com/office/drawing/2014/main" id="{09FE1DA7-8E1D-39F7-8C64-E285C97958CF}"/>
              </a:ext>
            </a:extLst>
          </p:cNvPr>
          <p:cNvCxnSpPr/>
          <p:nvPr/>
        </p:nvCxnSpPr>
        <p:spPr>
          <a:xfrm>
            <a:off x="3815191" y="4312893"/>
            <a:ext cx="1246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576;p43">
            <a:extLst>
              <a:ext uri="{FF2B5EF4-FFF2-40B4-BE49-F238E27FC236}">
                <a16:creationId xmlns:a16="http://schemas.microsoft.com/office/drawing/2014/main" id="{BC33A1B3-2930-E4BA-E313-B314812E7F2C}"/>
              </a:ext>
            </a:extLst>
          </p:cNvPr>
          <p:cNvSpPr txBox="1"/>
          <p:nvPr/>
        </p:nvSpPr>
        <p:spPr>
          <a:xfrm>
            <a:off x="5103879" y="4195493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" name="Google Shape;577;p43">
            <a:extLst>
              <a:ext uri="{FF2B5EF4-FFF2-40B4-BE49-F238E27FC236}">
                <a16:creationId xmlns:a16="http://schemas.microsoft.com/office/drawing/2014/main" id="{44773B0D-64B8-B672-6CEC-737EE6359DB5}"/>
              </a:ext>
            </a:extLst>
          </p:cNvPr>
          <p:cNvCxnSpPr/>
          <p:nvPr/>
        </p:nvCxnSpPr>
        <p:spPr>
          <a:xfrm>
            <a:off x="3669843" y="4641495"/>
            <a:ext cx="138622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578;p43">
            <a:extLst>
              <a:ext uri="{FF2B5EF4-FFF2-40B4-BE49-F238E27FC236}">
                <a16:creationId xmlns:a16="http://schemas.microsoft.com/office/drawing/2014/main" id="{3BC4FAF5-FE05-310C-DA2D-7E4DCBC3B297}"/>
              </a:ext>
            </a:extLst>
          </p:cNvPr>
          <p:cNvSpPr txBox="1"/>
          <p:nvPr/>
        </p:nvSpPr>
        <p:spPr>
          <a:xfrm>
            <a:off x="5103879" y="4524104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7745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83;p48">
            <a:extLst>
              <a:ext uri="{FF2B5EF4-FFF2-40B4-BE49-F238E27FC236}">
                <a16:creationId xmlns:a16="http://schemas.microsoft.com/office/drawing/2014/main" id="{F0D8C00B-91E5-095B-5602-1554F1464C0D}"/>
              </a:ext>
            </a:extLst>
          </p:cNvPr>
          <p:cNvGrpSpPr/>
          <p:nvPr/>
        </p:nvGrpSpPr>
        <p:grpSpPr>
          <a:xfrm>
            <a:off x="3378690" y="2549815"/>
            <a:ext cx="334289" cy="334315"/>
            <a:chOff x="3706812" y="1035050"/>
            <a:chExt cx="4792662" cy="4787899"/>
          </a:xfrm>
        </p:grpSpPr>
        <p:sp>
          <p:nvSpPr>
            <p:cNvPr id="5" name="Google Shape;984;p48">
              <a:extLst>
                <a:ext uri="{FF2B5EF4-FFF2-40B4-BE49-F238E27FC236}">
                  <a16:creationId xmlns:a16="http://schemas.microsoft.com/office/drawing/2014/main" id="{03797DB0-A645-35B6-E25E-15C0132F406E}"/>
                </a:ext>
              </a:extLst>
            </p:cNvPr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85;p48">
              <a:extLst>
                <a:ext uri="{FF2B5EF4-FFF2-40B4-BE49-F238E27FC236}">
                  <a16:creationId xmlns:a16="http://schemas.microsoft.com/office/drawing/2014/main" id="{4E6F2550-0BAD-371A-7217-8FB2074CB0D3}"/>
                </a:ext>
              </a:extLst>
            </p:cNvPr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86;p48">
              <a:extLst>
                <a:ext uri="{FF2B5EF4-FFF2-40B4-BE49-F238E27FC236}">
                  <a16:creationId xmlns:a16="http://schemas.microsoft.com/office/drawing/2014/main" id="{F212D77F-7825-87EE-E9C2-97A4458612AF}"/>
                </a:ext>
              </a:extLst>
            </p:cNvPr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87;p48">
              <a:extLst>
                <a:ext uri="{FF2B5EF4-FFF2-40B4-BE49-F238E27FC236}">
                  <a16:creationId xmlns:a16="http://schemas.microsoft.com/office/drawing/2014/main" id="{93B99675-A89F-0DE3-A9A3-939C4EB04FFF}"/>
                </a:ext>
              </a:extLst>
            </p:cNvPr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88;p48">
              <a:extLst>
                <a:ext uri="{FF2B5EF4-FFF2-40B4-BE49-F238E27FC236}">
                  <a16:creationId xmlns:a16="http://schemas.microsoft.com/office/drawing/2014/main" id="{86EB840B-BA5B-2F9C-174C-90D27ABDF02F}"/>
                </a:ext>
              </a:extLst>
            </p:cNvPr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89;p48">
              <a:extLst>
                <a:ext uri="{FF2B5EF4-FFF2-40B4-BE49-F238E27FC236}">
                  <a16:creationId xmlns:a16="http://schemas.microsoft.com/office/drawing/2014/main" id="{333A6874-A9C7-7ABD-73B8-59F904BB9FC9}"/>
                </a:ext>
              </a:extLst>
            </p:cNvPr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990;p48">
            <a:extLst>
              <a:ext uri="{FF2B5EF4-FFF2-40B4-BE49-F238E27FC236}">
                <a16:creationId xmlns:a16="http://schemas.microsoft.com/office/drawing/2014/main" id="{136FE576-AEF9-4D4F-01F1-3FF82D607086}"/>
              </a:ext>
            </a:extLst>
          </p:cNvPr>
          <p:cNvGrpSpPr/>
          <p:nvPr/>
        </p:nvGrpSpPr>
        <p:grpSpPr>
          <a:xfrm>
            <a:off x="2419066" y="2549835"/>
            <a:ext cx="332498" cy="334078"/>
            <a:chOff x="1400175" y="1220787"/>
            <a:chExt cx="4473575" cy="4476750"/>
          </a:xfrm>
        </p:grpSpPr>
        <p:sp>
          <p:nvSpPr>
            <p:cNvPr id="12" name="Google Shape;991;p48">
              <a:extLst>
                <a:ext uri="{FF2B5EF4-FFF2-40B4-BE49-F238E27FC236}">
                  <a16:creationId xmlns:a16="http://schemas.microsoft.com/office/drawing/2014/main" id="{2E8617F1-0F21-B62C-9C39-1E41A1298E90}"/>
                </a:ext>
              </a:extLst>
            </p:cNvPr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92;p48">
              <a:extLst>
                <a:ext uri="{FF2B5EF4-FFF2-40B4-BE49-F238E27FC236}">
                  <a16:creationId xmlns:a16="http://schemas.microsoft.com/office/drawing/2014/main" id="{32629572-BC1D-A8F5-D0F7-000B5F2E0F49}"/>
                </a:ext>
              </a:extLst>
            </p:cNvPr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3;p48">
              <a:extLst>
                <a:ext uri="{FF2B5EF4-FFF2-40B4-BE49-F238E27FC236}">
                  <a16:creationId xmlns:a16="http://schemas.microsoft.com/office/drawing/2014/main" id="{F8AAA964-BFC8-2A03-33BF-E5BCC9CE0475}"/>
                </a:ext>
              </a:extLst>
            </p:cNvPr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4;p48">
              <a:extLst>
                <a:ext uri="{FF2B5EF4-FFF2-40B4-BE49-F238E27FC236}">
                  <a16:creationId xmlns:a16="http://schemas.microsoft.com/office/drawing/2014/main" id="{F5BF995A-89D5-33AD-1049-F7962C952730}"/>
                </a:ext>
              </a:extLst>
            </p:cNvPr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995;p48">
            <a:extLst>
              <a:ext uri="{FF2B5EF4-FFF2-40B4-BE49-F238E27FC236}">
                <a16:creationId xmlns:a16="http://schemas.microsoft.com/office/drawing/2014/main" id="{14A87AC3-21A2-F0A1-9862-925AF8260F8F}"/>
              </a:ext>
            </a:extLst>
          </p:cNvPr>
          <p:cNvGrpSpPr/>
          <p:nvPr/>
        </p:nvGrpSpPr>
        <p:grpSpPr>
          <a:xfrm>
            <a:off x="1938057" y="2549848"/>
            <a:ext cx="334534" cy="334099"/>
            <a:chOff x="1649412" y="927100"/>
            <a:chExt cx="5011737" cy="5016500"/>
          </a:xfrm>
        </p:grpSpPr>
        <p:sp>
          <p:nvSpPr>
            <p:cNvPr id="17" name="Google Shape;996;p48">
              <a:extLst>
                <a:ext uri="{FF2B5EF4-FFF2-40B4-BE49-F238E27FC236}">
                  <a16:creationId xmlns:a16="http://schemas.microsoft.com/office/drawing/2014/main" id="{F90D397B-67D2-51A8-5C15-D1B2463B386A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97;p48">
              <a:extLst>
                <a:ext uri="{FF2B5EF4-FFF2-40B4-BE49-F238E27FC236}">
                  <a16:creationId xmlns:a16="http://schemas.microsoft.com/office/drawing/2014/main" id="{C0F65F88-AA09-B744-8476-9EA92582AA09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98;p48">
              <a:extLst>
                <a:ext uri="{FF2B5EF4-FFF2-40B4-BE49-F238E27FC236}">
                  <a16:creationId xmlns:a16="http://schemas.microsoft.com/office/drawing/2014/main" id="{489BA13B-53BF-352C-E68E-8A2F3E388B8E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999;p48">
            <a:extLst>
              <a:ext uri="{FF2B5EF4-FFF2-40B4-BE49-F238E27FC236}">
                <a16:creationId xmlns:a16="http://schemas.microsoft.com/office/drawing/2014/main" id="{72FDC24C-68D4-4651-D83C-0EBA69D21081}"/>
              </a:ext>
            </a:extLst>
          </p:cNvPr>
          <p:cNvGrpSpPr/>
          <p:nvPr/>
        </p:nvGrpSpPr>
        <p:grpSpPr>
          <a:xfrm>
            <a:off x="2898322" y="2550037"/>
            <a:ext cx="333653" cy="333965"/>
            <a:chOff x="1301750" y="920750"/>
            <a:chExt cx="5095875" cy="5100637"/>
          </a:xfrm>
        </p:grpSpPr>
        <p:sp>
          <p:nvSpPr>
            <p:cNvPr id="21" name="Google Shape;1000;p48">
              <a:extLst>
                <a:ext uri="{FF2B5EF4-FFF2-40B4-BE49-F238E27FC236}">
                  <a16:creationId xmlns:a16="http://schemas.microsoft.com/office/drawing/2014/main" id="{79899FA5-23B2-3054-ED7C-F06DD801D473}"/>
                </a:ext>
              </a:extLst>
            </p:cNvPr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01;p48">
              <a:extLst>
                <a:ext uri="{FF2B5EF4-FFF2-40B4-BE49-F238E27FC236}">
                  <a16:creationId xmlns:a16="http://schemas.microsoft.com/office/drawing/2014/main" id="{D4D54C75-1E1D-0B67-D726-167E3CD06C8A}"/>
                </a:ext>
              </a:extLst>
            </p:cNvPr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02;p48">
              <a:extLst>
                <a:ext uri="{FF2B5EF4-FFF2-40B4-BE49-F238E27FC236}">
                  <a16:creationId xmlns:a16="http://schemas.microsoft.com/office/drawing/2014/main" id="{59F77696-6A28-555A-0645-620B8CA01FA3}"/>
                </a:ext>
              </a:extLst>
            </p:cNvPr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03;p48">
              <a:extLst>
                <a:ext uri="{FF2B5EF4-FFF2-40B4-BE49-F238E27FC236}">
                  <a16:creationId xmlns:a16="http://schemas.microsoft.com/office/drawing/2014/main" id="{E8DEC584-D86C-EF8A-EB7E-90E38D8461A3}"/>
                </a:ext>
              </a:extLst>
            </p:cNvPr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04;p48">
              <a:extLst>
                <a:ext uri="{FF2B5EF4-FFF2-40B4-BE49-F238E27FC236}">
                  <a16:creationId xmlns:a16="http://schemas.microsoft.com/office/drawing/2014/main" id="{41BFF096-7B34-1D6D-08EE-59FF98137031}"/>
                </a:ext>
              </a:extLst>
            </p:cNvPr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005;p48">
            <a:extLst>
              <a:ext uri="{FF2B5EF4-FFF2-40B4-BE49-F238E27FC236}">
                <a16:creationId xmlns:a16="http://schemas.microsoft.com/office/drawing/2014/main" id="{0DAC9EC8-73AA-2A1D-5517-2A5A7436E15D}"/>
              </a:ext>
            </a:extLst>
          </p:cNvPr>
          <p:cNvGrpSpPr/>
          <p:nvPr/>
        </p:nvGrpSpPr>
        <p:grpSpPr>
          <a:xfrm>
            <a:off x="4340700" y="2549970"/>
            <a:ext cx="334216" cy="334193"/>
            <a:chOff x="5732756" y="2682276"/>
            <a:chExt cx="719905" cy="719856"/>
          </a:xfrm>
        </p:grpSpPr>
        <p:sp>
          <p:nvSpPr>
            <p:cNvPr id="27" name="Google Shape;1006;p48">
              <a:extLst>
                <a:ext uri="{FF2B5EF4-FFF2-40B4-BE49-F238E27FC236}">
                  <a16:creationId xmlns:a16="http://schemas.microsoft.com/office/drawing/2014/main" id="{05BD8A57-E278-BA80-20EA-606CE3DDDBD7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07;p48">
              <a:extLst>
                <a:ext uri="{FF2B5EF4-FFF2-40B4-BE49-F238E27FC236}">
                  <a16:creationId xmlns:a16="http://schemas.microsoft.com/office/drawing/2014/main" id="{73DA98D2-2971-8F8E-9D62-CCB0CAB05DF8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08;p48">
              <a:extLst>
                <a:ext uri="{FF2B5EF4-FFF2-40B4-BE49-F238E27FC236}">
                  <a16:creationId xmlns:a16="http://schemas.microsoft.com/office/drawing/2014/main" id="{9423EEF1-BE31-F88A-0562-03CE070D910A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009;p48">
            <a:extLst>
              <a:ext uri="{FF2B5EF4-FFF2-40B4-BE49-F238E27FC236}">
                <a16:creationId xmlns:a16="http://schemas.microsoft.com/office/drawing/2014/main" id="{B582262C-F770-88EA-FC02-196744B90CAA}"/>
              </a:ext>
            </a:extLst>
          </p:cNvPr>
          <p:cNvGrpSpPr/>
          <p:nvPr/>
        </p:nvGrpSpPr>
        <p:grpSpPr>
          <a:xfrm>
            <a:off x="4821688" y="2549965"/>
            <a:ext cx="334220" cy="334203"/>
            <a:chOff x="6768809" y="2682265"/>
            <a:chExt cx="719915" cy="719877"/>
          </a:xfrm>
        </p:grpSpPr>
        <p:sp>
          <p:nvSpPr>
            <p:cNvPr id="31" name="Google Shape;1010;p48">
              <a:extLst>
                <a:ext uri="{FF2B5EF4-FFF2-40B4-BE49-F238E27FC236}">
                  <a16:creationId xmlns:a16="http://schemas.microsoft.com/office/drawing/2014/main" id="{3FD328C3-BAAE-C8AA-0CE0-CD1DC5E1AC92}"/>
                </a:ext>
              </a:extLst>
            </p:cNvPr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11;p48">
              <a:extLst>
                <a:ext uri="{FF2B5EF4-FFF2-40B4-BE49-F238E27FC236}">
                  <a16:creationId xmlns:a16="http://schemas.microsoft.com/office/drawing/2014/main" id="{15D48E42-8BCD-1495-7F9F-46F1248D2449}"/>
                </a:ext>
              </a:extLst>
            </p:cNvPr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12;p48">
              <a:extLst>
                <a:ext uri="{FF2B5EF4-FFF2-40B4-BE49-F238E27FC236}">
                  <a16:creationId xmlns:a16="http://schemas.microsoft.com/office/drawing/2014/main" id="{E2DE3B85-9671-263B-3ABA-D1C4F52B9B01}"/>
                </a:ext>
              </a:extLst>
            </p:cNvPr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13;p48">
              <a:extLst>
                <a:ext uri="{FF2B5EF4-FFF2-40B4-BE49-F238E27FC236}">
                  <a16:creationId xmlns:a16="http://schemas.microsoft.com/office/drawing/2014/main" id="{E315751B-BEED-2471-5990-3A202B8E4C84}"/>
                </a:ext>
              </a:extLst>
            </p:cNvPr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014;p48">
            <a:extLst>
              <a:ext uri="{FF2B5EF4-FFF2-40B4-BE49-F238E27FC236}">
                <a16:creationId xmlns:a16="http://schemas.microsoft.com/office/drawing/2014/main" id="{7CC2EC0F-4A15-C719-B435-6EDE5395674E}"/>
              </a:ext>
            </a:extLst>
          </p:cNvPr>
          <p:cNvGrpSpPr/>
          <p:nvPr/>
        </p:nvGrpSpPr>
        <p:grpSpPr>
          <a:xfrm>
            <a:off x="5302681" y="2549987"/>
            <a:ext cx="334315" cy="334159"/>
            <a:chOff x="7804870" y="2682313"/>
            <a:chExt cx="720118" cy="719782"/>
          </a:xfrm>
        </p:grpSpPr>
        <p:sp>
          <p:nvSpPr>
            <p:cNvPr id="36" name="Google Shape;1015;p48">
              <a:extLst>
                <a:ext uri="{FF2B5EF4-FFF2-40B4-BE49-F238E27FC236}">
                  <a16:creationId xmlns:a16="http://schemas.microsoft.com/office/drawing/2014/main" id="{D15EDF14-1579-AE73-63C8-BFAFFE621BF9}"/>
                </a:ext>
              </a:extLst>
            </p:cNvPr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16;p48">
              <a:extLst>
                <a:ext uri="{FF2B5EF4-FFF2-40B4-BE49-F238E27FC236}">
                  <a16:creationId xmlns:a16="http://schemas.microsoft.com/office/drawing/2014/main" id="{7AEE58F8-2B26-BC3B-EE95-F5FF90D38397}"/>
                </a:ext>
              </a:extLst>
            </p:cNvPr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17;p48">
              <a:extLst>
                <a:ext uri="{FF2B5EF4-FFF2-40B4-BE49-F238E27FC236}">
                  <a16:creationId xmlns:a16="http://schemas.microsoft.com/office/drawing/2014/main" id="{E2325C19-853D-AFBE-15F0-E79E80BAEC84}"/>
                </a:ext>
              </a:extLst>
            </p:cNvPr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018;p48">
              <a:extLst>
                <a:ext uri="{FF2B5EF4-FFF2-40B4-BE49-F238E27FC236}">
                  <a16:creationId xmlns:a16="http://schemas.microsoft.com/office/drawing/2014/main" id="{639D2B4A-D0B4-09AA-522C-D00AAEC31529}"/>
                </a:ext>
              </a:extLst>
            </p:cNvPr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019;p48">
              <a:extLst>
                <a:ext uri="{FF2B5EF4-FFF2-40B4-BE49-F238E27FC236}">
                  <a16:creationId xmlns:a16="http://schemas.microsoft.com/office/drawing/2014/main" id="{EFD56FA8-AE83-BF35-A453-9EA808E6A2E5}"/>
                </a:ext>
              </a:extLst>
            </p:cNvPr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1020;p48">
            <a:extLst>
              <a:ext uri="{FF2B5EF4-FFF2-40B4-BE49-F238E27FC236}">
                <a16:creationId xmlns:a16="http://schemas.microsoft.com/office/drawing/2014/main" id="{D813E6B4-3550-3003-97DF-173CB1A2C23A}"/>
              </a:ext>
            </a:extLst>
          </p:cNvPr>
          <p:cNvGrpSpPr/>
          <p:nvPr/>
        </p:nvGrpSpPr>
        <p:grpSpPr>
          <a:xfrm>
            <a:off x="5783765" y="2549813"/>
            <a:ext cx="334720" cy="334505"/>
            <a:chOff x="8841135" y="2681940"/>
            <a:chExt cx="720990" cy="720527"/>
          </a:xfrm>
        </p:grpSpPr>
        <p:sp>
          <p:nvSpPr>
            <p:cNvPr id="42" name="Google Shape;1021;p48">
              <a:extLst>
                <a:ext uri="{FF2B5EF4-FFF2-40B4-BE49-F238E27FC236}">
                  <a16:creationId xmlns:a16="http://schemas.microsoft.com/office/drawing/2014/main" id="{EA437B2C-1178-A3D5-BAF6-1FB734C4F720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022;p48">
              <a:extLst>
                <a:ext uri="{FF2B5EF4-FFF2-40B4-BE49-F238E27FC236}">
                  <a16:creationId xmlns:a16="http://schemas.microsoft.com/office/drawing/2014/main" id="{EE6467E8-7B98-9B46-E0E7-5637A3753CE9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023;p48">
              <a:extLst>
                <a:ext uri="{FF2B5EF4-FFF2-40B4-BE49-F238E27FC236}">
                  <a16:creationId xmlns:a16="http://schemas.microsoft.com/office/drawing/2014/main" id="{56A51C4A-2349-1664-B85B-FB8529EBC947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024;p48">
              <a:extLst>
                <a:ext uri="{FF2B5EF4-FFF2-40B4-BE49-F238E27FC236}">
                  <a16:creationId xmlns:a16="http://schemas.microsoft.com/office/drawing/2014/main" id="{3B9C45B9-30A4-E83E-DB82-D4A11E16A6DD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25;p48">
              <a:extLst>
                <a:ext uri="{FF2B5EF4-FFF2-40B4-BE49-F238E27FC236}">
                  <a16:creationId xmlns:a16="http://schemas.microsoft.com/office/drawing/2014/main" id="{F295055D-542D-1038-FD44-135584CDDB9E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26;p48">
              <a:extLst>
                <a:ext uri="{FF2B5EF4-FFF2-40B4-BE49-F238E27FC236}">
                  <a16:creationId xmlns:a16="http://schemas.microsoft.com/office/drawing/2014/main" id="{BED3809B-F1E4-DFDF-9A2F-0A4EC40300F6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027;p48">
            <a:extLst>
              <a:ext uri="{FF2B5EF4-FFF2-40B4-BE49-F238E27FC236}">
                <a16:creationId xmlns:a16="http://schemas.microsoft.com/office/drawing/2014/main" id="{8949E70E-3317-071A-6C18-C82D8326E2C1}"/>
              </a:ext>
            </a:extLst>
          </p:cNvPr>
          <p:cNvGrpSpPr/>
          <p:nvPr/>
        </p:nvGrpSpPr>
        <p:grpSpPr>
          <a:xfrm>
            <a:off x="3859264" y="2549761"/>
            <a:ext cx="333945" cy="333945"/>
            <a:chOff x="4103687" y="1439862"/>
            <a:chExt cx="3986212" cy="3986211"/>
          </a:xfrm>
        </p:grpSpPr>
        <p:sp>
          <p:nvSpPr>
            <p:cNvPr id="49" name="Google Shape;1028;p48">
              <a:extLst>
                <a:ext uri="{FF2B5EF4-FFF2-40B4-BE49-F238E27FC236}">
                  <a16:creationId xmlns:a16="http://schemas.microsoft.com/office/drawing/2014/main" id="{0413AE61-0EB4-0DF0-C0B8-4CFA79BC0615}"/>
                </a:ext>
              </a:extLst>
            </p:cNvPr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29;p48">
              <a:extLst>
                <a:ext uri="{FF2B5EF4-FFF2-40B4-BE49-F238E27FC236}">
                  <a16:creationId xmlns:a16="http://schemas.microsoft.com/office/drawing/2014/main" id="{3A0AFFDA-C2C7-7870-E146-9241CE3B7279}"/>
                </a:ext>
              </a:extLst>
            </p:cNvPr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030;p48">
            <a:extLst>
              <a:ext uri="{FF2B5EF4-FFF2-40B4-BE49-F238E27FC236}">
                <a16:creationId xmlns:a16="http://schemas.microsoft.com/office/drawing/2014/main" id="{0B4AD6D0-A8D9-A92A-025E-EAB3C3B55216}"/>
              </a:ext>
            </a:extLst>
          </p:cNvPr>
          <p:cNvGrpSpPr/>
          <p:nvPr/>
        </p:nvGrpSpPr>
        <p:grpSpPr>
          <a:xfrm>
            <a:off x="6265255" y="2549991"/>
            <a:ext cx="334352" cy="334151"/>
            <a:chOff x="9878272" y="2682320"/>
            <a:chExt cx="720199" cy="719767"/>
          </a:xfrm>
        </p:grpSpPr>
        <p:sp>
          <p:nvSpPr>
            <p:cNvPr id="52" name="Google Shape;1031;p48">
              <a:extLst>
                <a:ext uri="{FF2B5EF4-FFF2-40B4-BE49-F238E27FC236}">
                  <a16:creationId xmlns:a16="http://schemas.microsoft.com/office/drawing/2014/main" id="{E9F8761F-E3B8-9B87-9932-FD87B10EF214}"/>
                </a:ext>
              </a:extLst>
            </p:cNvPr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32;p48">
              <a:extLst>
                <a:ext uri="{FF2B5EF4-FFF2-40B4-BE49-F238E27FC236}">
                  <a16:creationId xmlns:a16="http://schemas.microsoft.com/office/drawing/2014/main" id="{9B91CCBE-4E85-71AE-B6E5-6C8504D42959}"/>
                </a:ext>
              </a:extLst>
            </p:cNvPr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33;p48">
              <a:extLst>
                <a:ext uri="{FF2B5EF4-FFF2-40B4-BE49-F238E27FC236}">
                  <a16:creationId xmlns:a16="http://schemas.microsoft.com/office/drawing/2014/main" id="{6A0FA83D-1BF5-E708-C3F7-F342140F24BB}"/>
                </a:ext>
              </a:extLst>
            </p:cNvPr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1034;p48">
            <a:extLst>
              <a:ext uri="{FF2B5EF4-FFF2-40B4-BE49-F238E27FC236}">
                <a16:creationId xmlns:a16="http://schemas.microsoft.com/office/drawing/2014/main" id="{E4B93C18-EA96-3EDD-6700-277BD6FF8396}"/>
              </a:ext>
            </a:extLst>
          </p:cNvPr>
          <p:cNvGrpSpPr/>
          <p:nvPr/>
        </p:nvGrpSpPr>
        <p:grpSpPr>
          <a:xfrm>
            <a:off x="6746380" y="2549925"/>
            <a:ext cx="334275" cy="334276"/>
            <a:chOff x="10914618" y="2682187"/>
            <a:chExt cx="720033" cy="720033"/>
          </a:xfrm>
        </p:grpSpPr>
        <p:sp>
          <p:nvSpPr>
            <p:cNvPr id="56" name="Google Shape;1035;p48">
              <a:extLst>
                <a:ext uri="{FF2B5EF4-FFF2-40B4-BE49-F238E27FC236}">
                  <a16:creationId xmlns:a16="http://schemas.microsoft.com/office/drawing/2014/main" id="{9525BB68-E712-D293-0CE4-EBE5CEF3512A}"/>
                </a:ext>
              </a:extLst>
            </p:cNvPr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36;p48">
              <a:extLst>
                <a:ext uri="{FF2B5EF4-FFF2-40B4-BE49-F238E27FC236}">
                  <a16:creationId xmlns:a16="http://schemas.microsoft.com/office/drawing/2014/main" id="{1B5B25B9-9D1B-DA90-7412-9083E414621B}"/>
                </a:ext>
              </a:extLst>
            </p:cNvPr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37;p48">
              <a:extLst>
                <a:ext uri="{FF2B5EF4-FFF2-40B4-BE49-F238E27FC236}">
                  <a16:creationId xmlns:a16="http://schemas.microsoft.com/office/drawing/2014/main" id="{58EA8EC9-907F-BA46-BC15-4F13CB8B4164}"/>
                </a:ext>
              </a:extLst>
            </p:cNvPr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38;p48">
              <a:extLst>
                <a:ext uri="{FF2B5EF4-FFF2-40B4-BE49-F238E27FC236}">
                  <a16:creationId xmlns:a16="http://schemas.microsoft.com/office/drawing/2014/main" id="{74A805D5-A835-90B3-E79C-0F3174691FB2}"/>
                </a:ext>
              </a:extLst>
            </p:cNvPr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39;p48">
              <a:extLst>
                <a:ext uri="{FF2B5EF4-FFF2-40B4-BE49-F238E27FC236}">
                  <a16:creationId xmlns:a16="http://schemas.microsoft.com/office/drawing/2014/main" id="{DA485DB7-C7DA-D28C-C768-9463A8498854}"/>
                </a:ext>
              </a:extLst>
            </p:cNvPr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40;p48">
              <a:extLst>
                <a:ext uri="{FF2B5EF4-FFF2-40B4-BE49-F238E27FC236}">
                  <a16:creationId xmlns:a16="http://schemas.microsoft.com/office/drawing/2014/main" id="{B3A5E902-93BE-E6C8-9E06-1A7A436FD134}"/>
                </a:ext>
              </a:extLst>
            </p:cNvPr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1041;p48">
            <a:extLst>
              <a:ext uri="{FF2B5EF4-FFF2-40B4-BE49-F238E27FC236}">
                <a16:creationId xmlns:a16="http://schemas.microsoft.com/office/drawing/2014/main" id="{36151AF5-1694-90EC-BD45-F791C4D614A7}"/>
              </a:ext>
            </a:extLst>
          </p:cNvPr>
          <p:cNvGrpSpPr/>
          <p:nvPr/>
        </p:nvGrpSpPr>
        <p:grpSpPr>
          <a:xfrm>
            <a:off x="2414022" y="2019509"/>
            <a:ext cx="271141" cy="334362"/>
            <a:chOff x="1582665" y="1011072"/>
            <a:chExt cx="584040" cy="720220"/>
          </a:xfrm>
        </p:grpSpPr>
        <p:sp>
          <p:nvSpPr>
            <p:cNvPr id="63" name="Google Shape;1042;p48">
              <a:extLst>
                <a:ext uri="{FF2B5EF4-FFF2-40B4-BE49-F238E27FC236}">
                  <a16:creationId xmlns:a16="http://schemas.microsoft.com/office/drawing/2014/main" id="{DD2F8A83-2FFD-15AF-DC94-7634708FBA0F}"/>
                </a:ext>
              </a:extLst>
            </p:cNvPr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43;p48">
              <a:extLst>
                <a:ext uri="{FF2B5EF4-FFF2-40B4-BE49-F238E27FC236}">
                  <a16:creationId xmlns:a16="http://schemas.microsoft.com/office/drawing/2014/main" id="{E53058B9-F7E2-2C75-C8EB-C3A47B8CE672}"/>
                </a:ext>
              </a:extLst>
            </p:cNvPr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044;p48">
              <a:extLst>
                <a:ext uri="{FF2B5EF4-FFF2-40B4-BE49-F238E27FC236}">
                  <a16:creationId xmlns:a16="http://schemas.microsoft.com/office/drawing/2014/main" id="{8B7419A2-FD7E-1CD8-0DEB-6301181DCBC5}"/>
                </a:ext>
              </a:extLst>
            </p:cNvPr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045;p48">
              <a:extLst>
                <a:ext uri="{FF2B5EF4-FFF2-40B4-BE49-F238E27FC236}">
                  <a16:creationId xmlns:a16="http://schemas.microsoft.com/office/drawing/2014/main" id="{58A7A2CD-B241-1C1A-3150-B662539426CD}"/>
                </a:ext>
              </a:extLst>
            </p:cNvPr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046;p48">
              <a:extLst>
                <a:ext uri="{FF2B5EF4-FFF2-40B4-BE49-F238E27FC236}">
                  <a16:creationId xmlns:a16="http://schemas.microsoft.com/office/drawing/2014/main" id="{34ACF48A-0CF9-6D81-C5E6-FF27E3B72D75}"/>
                </a:ext>
              </a:extLst>
            </p:cNvPr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047;p48">
            <a:extLst>
              <a:ext uri="{FF2B5EF4-FFF2-40B4-BE49-F238E27FC236}">
                <a16:creationId xmlns:a16="http://schemas.microsoft.com/office/drawing/2014/main" id="{DC285D05-A362-095C-20A2-543D4D407B00}"/>
              </a:ext>
            </a:extLst>
          </p:cNvPr>
          <p:cNvGrpSpPr/>
          <p:nvPr/>
        </p:nvGrpSpPr>
        <p:grpSpPr>
          <a:xfrm>
            <a:off x="2865060" y="2019528"/>
            <a:ext cx="284611" cy="334347"/>
            <a:chOff x="2554206" y="1011105"/>
            <a:chExt cx="613055" cy="720187"/>
          </a:xfrm>
        </p:grpSpPr>
        <p:sp>
          <p:nvSpPr>
            <p:cNvPr id="69" name="Google Shape;1048;p48">
              <a:extLst>
                <a:ext uri="{FF2B5EF4-FFF2-40B4-BE49-F238E27FC236}">
                  <a16:creationId xmlns:a16="http://schemas.microsoft.com/office/drawing/2014/main" id="{099F37B2-DE2A-A018-D458-34F2ADF7A680}"/>
                </a:ext>
              </a:extLst>
            </p:cNvPr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49;p48">
              <a:extLst>
                <a:ext uri="{FF2B5EF4-FFF2-40B4-BE49-F238E27FC236}">
                  <a16:creationId xmlns:a16="http://schemas.microsoft.com/office/drawing/2014/main" id="{31043110-B30C-60E6-B3B8-29B6719BF065}"/>
                </a:ext>
              </a:extLst>
            </p:cNvPr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0;p48">
              <a:extLst>
                <a:ext uri="{FF2B5EF4-FFF2-40B4-BE49-F238E27FC236}">
                  <a16:creationId xmlns:a16="http://schemas.microsoft.com/office/drawing/2014/main" id="{7771C6EF-4A11-1203-A1D1-B3AB0A4EBC9B}"/>
                </a:ext>
              </a:extLst>
            </p:cNvPr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1051;p48">
            <a:extLst>
              <a:ext uri="{FF2B5EF4-FFF2-40B4-BE49-F238E27FC236}">
                <a16:creationId xmlns:a16="http://schemas.microsoft.com/office/drawing/2014/main" id="{CCEF90EE-EB8B-DB0F-E315-C743A3F5DAFE}"/>
              </a:ext>
            </a:extLst>
          </p:cNvPr>
          <p:cNvGrpSpPr/>
          <p:nvPr/>
        </p:nvGrpSpPr>
        <p:grpSpPr>
          <a:xfrm>
            <a:off x="6276192" y="1985284"/>
            <a:ext cx="345529" cy="368591"/>
            <a:chOff x="9901824" y="937343"/>
            <a:chExt cx="744273" cy="793950"/>
          </a:xfrm>
        </p:grpSpPr>
        <p:grpSp>
          <p:nvGrpSpPr>
            <p:cNvPr id="73" name="Google Shape;1052;p48">
              <a:extLst>
                <a:ext uri="{FF2B5EF4-FFF2-40B4-BE49-F238E27FC236}">
                  <a16:creationId xmlns:a16="http://schemas.microsoft.com/office/drawing/2014/main" id="{F5DB9E1E-EA91-6457-C478-00484E038899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0" name="Google Shape;1053;p48">
                <a:extLst>
                  <a:ext uri="{FF2B5EF4-FFF2-40B4-BE49-F238E27FC236}">
                    <a16:creationId xmlns:a16="http://schemas.microsoft.com/office/drawing/2014/main" id="{124E7E84-80B9-BA82-9160-3B55251374BD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54;p48">
                <a:extLst>
                  <a:ext uri="{FF2B5EF4-FFF2-40B4-BE49-F238E27FC236}">
                    <a16:creationId xmlns:a16="http://schemas.microsoft.com/office/drawing/2014/main" id="{50B9411E-C54F-3780-3BAC-27ACBC6EF29D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55;p48">
                <a:extLst>
                  <a:ext uri="{FF2B5EF4-FFF2-40B4-BE49-F238E27FC236}">
                    <a16:creationId xmlns:a16="http://schemas.microsoft.com/office/drawing/2014/main" id="{655E0615-DDEB-A184-D82B-6678631DD43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56;p48">
                <a:extLst>
                  <a:ext uri="{FF2B5EF4-FFF2-40B4-BE49-F238E27FC236}">
                    <a16:creationId xmlns:a16="http://schemas.microsoft.com/office/drawing/2014/main" id="{A7C849E3-F013-3DF5-32A1-45B0B7C4A9D5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57;p48">
                <a:extLst>
                  <a:ext uri="{FF2B5EF4-FFF2-40B4-BE49-F238E27FC236}">
                    <a16:creationId xmlns:a16="http://schemas.microsoft.com/office/drawing/2014/main" id="{5D60AC2B-AE9E-EC39-665E-9405AC5EB7F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58;p48">
                <a:extLst>
                  <a:ext uri="{FF2B5EF4-FFF2-40B4-BE49-F238E27FC236}">
                    <a16:creationId xmlns:a16="http://schemas.microsoft.com/office/drawing/2014/main" id="{7C0CD6A1-965B-3CE7-E104-D61688EA7B19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59;p48">
                <a:extLst>
                  <a:ext uri="{FF2B5EF4-FFF2-40B4-BE49-F238E27FC236}">
                    <a16:creationId xmlns:a16="http://schemas.microsoft.com/office/drawing/2014/main" id="{FD28124D-DF27-C467-8ED6-63EDE52744BA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60;p48">
                <a:extLst>
                  <a:ext uri="{FF2B5EF4-FFF2-40B4-BE49-F238E27FC236}">
                    <a16:creationId xmlns:a16="http://schemas.microsoft.com/office/drawing/2014/main" id="{E7EC56EF-B9DA-B847-505A-B677842DE025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061;p48">
                <a:extLst>
                  <a:ext uri="{FF2B5EF4-FFF2-40B4-BE49-F238E27FC236}">
                    <a16:creationId xmlns:a16="http://schemas.microsoft.com/office/drawing/2014/main" id="{E40F00BB-3AE9-CC03-A49A-123410510EA5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062;p48">
                <a:extLst>
                  <a:ext uri="{FF2B5EF4-FFF2-40B4-BE49-F238E27FC236}">
                    <a16:creationId xmlns:a16="http://schemas.microsoft.com/office/drawing/2014/main" id="{52E478F7-5FCF-C4CE-E71D-1925CA8F3994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" name="Google Shape;1063;p48">
              <a:extLst>
                <a:ext uri="{FF2B5EF4-FFF2-40B4-BE49-F238E27FC236}">
                  <a16:creationId xmlns:a16="http://schemas.microsoft.com/office/drawing/2014/main" id="{3FFACA03-A591-1A8C-958A-D1CF531A778E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64;p48">
              <a:extLst>
                <a:ext uri="{FF2B5EF4-FFF2-40B4-BE49-F238E27FC236}">
                  <a16:creationId xmlns:a16="http://schemas.microsoft.com/office/drawing/2014/main" id="{5EF4E734-35B3-E825-91D0-9A337F10776C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65;p48">
              <a:extLst>
                <a:ext uri="{FF2B5EF4-FFF2-40B4-BE49-F238E27FC236}">
                  <a16:creationId xmlns:a16="http://schemas.microsoft.com/office/drawing/2014/main" id="{2ABC3F3D-30F8-1C09-12D0-79326405231D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66;p48">
              <a:extLst>
                <a:ext uri="{FF2B5EF4-FFF2-40B4-BE49-F238E27FC236}">
                  <a16:creationId xmlns:a16="http://schemas.microsoft.com/office/drawing/2014/main" id="{5544E741-9FEB-5567-6D08-14D6AF3A73AC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67;p48">
              <a:extLst>
                <a:ext uri="{FF2B5EF4-FFF2-40B4-BE49-F238E27FC236}">
                  <a16:creationId xmlns:a16="http://schemas.microsoft.com/office/drawing/2014/main" id="{D664D2D6-06B4-E261-E863-3098E4039A62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68;p48">
              <a:extLst>
                <a:ext uri="{FF2B5EF4-FFF2-40B4-BE49-F238E27FC236}">
                  <a16:creationId xmlns:a16="http://schemas.microsoft.com/office/drawing/2014/main" id="{FD8BAF8C-670C-1055-9F8F-BFCB10AAF4FD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1069;p48">
            <a:extLst>
              <a:ext uri="{FF2B5EF4-FFF2-40B4-BE49-F238E27FC236}">
                <a16:creationId xmlns:a16="http://schemas.microsoft.com/office/drawing/2014/main" id="{17761CD1-F3B7-D8B7-58E9-E255531AB768}"/>
              </a:ext>
            </a:extLst>
          </p:cNvPr>
          <p:cNvGrpSpPr/>
          <p:nvPr/>
        </p:nvGrpSpPr>
        <p:grpSpPr>
          <a:xfrm>
            <a:off x="3329568" y="2019651"/>
            <a:ext cx="277401" cy="334222"/>
            <a:chOff x="3554761" y="1011374"/>
            <a:chExt cx="597525" cy="719918"/>
          </a:xfrm>
        </p:grpSpPr>
        <p:sp>
          <p:nvSpPr>
            <p:cNvPr id="91" name="Google Shape;1070;p48">
              <a:extLst>
                <a:ext uri="{FF2B5EF4-FFF2-40B4-BE49-F238E27FC236}">
                  <a16:creationId xmlns:a16="http://schemas.microsoft.com/office/drawing/2014/main" id="{3DB59216-93BE-0F83-C082-2BE32258EC8F}"/>
                </a:ext>
              </a:extLst>
            </p:cNvPr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071;p48">
              <a:extLst>
                <a:ext uri="{FF2B5EF4-FFF2-40B4-BE49-F238E27FC236}">
                  <a16:creationId xmlns:a16="http://schemas.microsoft.com/office/drawing/2014/main" id="{C992D48D-FF6F-522A-E7E5-AAB8AE5E5659}"/>
                </a:ext>
              </a:extLst>
            </p:cNvPr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072;p48">
              <a:extLst>
                <a:ext uri="{FF2B5EF4-FFF2-40B4-BE49-F238E27FC236}">
                  <a16:creationId xmlns:a16="http://schemas.microsoft.com/office/drawing/2014/main" id="{18DE2717-8D8D-9EDC-0CD6-941F7A363279}"/>
                </a:ext>
              </a:extLst>
            </p:cNvPr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073;p48">
              <a:extLst>
                <a:ext uri="{FF2B5EF4-FFF2-40B4-BE49-F238E27FC236}">
                  <a16:creationId xmlns:a16="http://schemas.microsoft.com/office/drawing/2014/main" id="{39517E0A-EE75-21AC-BFB8-868E1374CD67}"/>
                </a:ext>
              </a:extLst>
            </p:cNvPr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1074;p48">
            <a:extLst>
              <a:ext uri="{FF2B5EF4-FFF2-40B4-BE49-F238E27FC236}">
                <a16:creationId xmlns:a16="http://schemas.microsoft.com/office/drawing/2014/main" id="{DBAF2208-AEC2-FF1C-E7CB-7B0637192AD2}"/>
              </a:ext>
            </a:extLst>
          </p:cNvPr>
          <p:cNvGrpSpPr/>
          <p:nvPr/>
        </p:nvGrpSpPr>
        <p:grpSpPr>
          <a:xfrm>
            <a:off x="3786864" y="2019494"/>
            <a:ext cx="278066" cy="334381"/>
            <a:chOff x="4539787" y="1011032"/>
            <a:chExt cx="598958" cy="720261"/>
          </a:xfrm>
        </p:grpSpPr>
        <p:sp>
          <p:nvSpPr>
            <p:cNvPr id="96" name="Google Shape;1075;p48">
              <a:extLst>
                <a:ext uri="{FF2B5EF4-FFF2-40B4-BE49-F238E27FC236}">
                  <a16:creationId xmlns:a16="http://schemas.microsoft.com/office/drawing/2014/main" id="{BADEC0F4-742F-3A6E-3854-4EB2BCCDD531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076;p48">
              <a:extLst>
                <a:ext uri="{FF2B5EF4-FFF2-40B4-BE49-F238E27FC236}">
                  <a16:creationId xmlns:a16="http://schemas.microsoft.com/office/drawing/2014/main" id="{7E8B645D-3EA6-E8E3-F206-B53300985D86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077;p48">
              <a:extLst>
                <a:ext uri="{FF2B5EF4-FFF2-40B4-BE49-F238E27FC236}">
                  <a16:creationId xmlns:a16="http://schemas.microsoft.com/office/drawing/2014/main" id="{C389CDD6-3E29-CDF1-972E-B4D040DC2791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078;p48">
              <a:extLst>
                <a:ext uri="{FF2B5EF4-FFF2-40B4-BE49-F238E27FC236}">
                  <a16:creationId xmlns:a16="http://schemas.microsoft.com/office/drawing/2014/main" id="{81EDE6B4-ED85-FBC9-F847-5EAF32A6EC46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79;p48">
              <a:extLst>
                <a:ext uri="{FF2B5EF4-FFF2-40B4-BE49-F238E27FC236}">
                  <a16:creationId xmlns:a16="http://schemas.microsoft.com/office/drawing/2014/main" id="{D88A0C95-FB06-8765-7B38-6089E2AAC639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80;p48">
            <a:extLst>
              <a:ext uri="{FF2B5EF4-FFF2-40B4-BE49-F238E27FC236}">
                <a16:creationId xmlns:a16="http://schemas.microsoft.com/office/drawing/2014/main" id="{7135CD9E-7250-297B-AA6D-34361FA5D648}"/>
              </a:ext>
            </a:extLst>
          </p:cNvPr>
          <p:cNvGrpSpPr/>
          <p:nvPr/>
        </p:nvGrpSpPr>
        <p:grpSpPr>
          <a:xfrm>
            <a:off x="4244826" y="2019573"/>
            <a:ext cx="275188" cy="334300"/>
            <a:chOff x="5526246" y="1011207"/>
            <a:chExt cx="592758" cy="720086"/>
          </a:xfrm>
        </p:grpSpPr>
        <p:sp>
          <p:nvSpPr>
            <p:cNvPr id="102" name="Google Shape;1081;p48">
              <a:extLst>
                <a:ext uri="{FF2B5EF4-FFF2-40B4-BE49-F238E27FC236}">
                  <a16:creationId xmlns:a16="http://schemas.microsoft.com/office/drawing/2014/main" id="{1223A6C0-64C0-DFE3-BE7A-B80282F940AF}"/>
                </a:ext>
              </a:extLst>
            </p:cNvPr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82;p48">
              <a:extLst>
                <a:ext uri="{FF2B5EF4-FFF2-40B4-BE49-F238E27FC236}">
                  <a16:creationId xmlns:a16="http://schemas.microsoft.com/office/drawing/2014/main" id="{26FAD1E1-1122-AE73-F150-7A11F4E079A0}"/>
                </a:ext>
              </a:extLst>
            </p:cNvPr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83;p48">
              <a:extLst>
                <a:ext uri="{FF2B5EF4-FFF2-40B4-BE49-F238E27FC236}">
                  <a16:creationId xmlns:a16="http://schemas.microsoft.com/office/drawing/2014/main" id="{45C9FCE1-DC40-88C1-1721-C29C7143124A}"/>
                </a:ext>
              </a:extLst>
            </p:cNvPr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84;p48">
              <a:extLst>
                <a:ext uri="{FF2B5EF4-FFF2-40B4-BE49-F238E27FC236}">
                  <a16:creationId xmlns:a16="http://schemas.microsoft.com/office/drawing/2014/main" id="{07481BFC-8BE6-3881-7CE0-5D6443EF01D5}"/>
                </a:ext>
              </a:extLst>
            </p:cNvPr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85;p48">
              <a:extLst>
                <a:ext uri="{FF2B5EF4-FFF2-40B4-BE49-F238E27FC236}">
                  <a16:creationId xmlns:a16="http://schemas.microsoft.com/office/drawing/2014/main" id="{15F197AF-6116-CC24-D2C4-73D33567D863}"/>
                </a:ext>
              </a:extLst>
            </p:cNvPr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86;p48">
              <a:extLst>
                <a:ext uri="{FF2B5EF4-FFF2-40B4-BE49-F238E27FC236}">
                  <a16:creationId xmlns:a16="http://schemas.microsoft.com/office/drawing/2014/main" id="{4941F686-A8A7-7519-CB59-C7BC73B5CD91}"/>
                </a:ext>
              </a:extLst>
            </p:cNvPr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7;p48">
            <a:extLst>
              <a:ext uri="{FF2B5EF4-FFF2-40B4-BE49-F238E27FC236}">
                <a16:creationId xmlns:a16="http://schemas.microsoft.com/office/drawing/2014/main" id="{F16F061A-265D-2151-B21A-F252441BBE1E}"/>
              </a:ext>
            </a:extLst>
          </p:cNvPr>
          <p:cNvGrpSpPr/>
          <p:nvPr/>
        </p:nvGrpSpPr>
        <p:grpSpPr>
          <a:xfrm>
            <a:off x="1960905" y="2019570"/>
            <a:ext cx="273221" cy="334305"/>
            <a:chOff x="606645" y="1011196"/>
            <a:chExt cx="588520" cy="720096"/>
          </a:xfrm>
        </p:grpSpPr>
        <p:sp>
          <p:nvSpPr>
            <p:cNvPr id="109" name="Google Shape;1088;p48">
              <a:extLst>
                <a:ext uri="{FF2B5EF4-FFF2-40B4-BE49-F238E27FC236}">
                  <a16:creationId xmlns:a16="http://schemas.microsoft.com/office/drawing/2014/main" id="{3842EC13-90D6-D623-9F8A-2D786F8F1FB7}"/>
                </a:ext>
              </a:extLst>
            </p:cNvPr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089;p48">
              <a:extLst>
                <a:ext uri="{FF2B5EF4-FFF2-40B4-BE49-F238E27FC236}">
                  <a16:creationId xmlns:a16="http://schemas.microsoft.com/office/drawing/2014/main" id="{54AAC96B-7053-F219-A63F-D72ECE32CB9A}"/>
                </a:ext>
              </a:extLst>
            </p:cNvPr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090;p48">
              <a:extLst>
                <a:ext uri="{FF2B5EF4-FFF2-40B4-BE49-F238E27FC236}">
                  <a16:creationId xmlns:a16="http://schemas.microsoft.com/office/drawing/2014/main" id="{2BEA3FDF-386D-0A60-FCD2-3F4DC055A3E2}"/>
                </a:ext>
              </a:extLst>
            </p:cNvPr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091;p48">
              <a:extLst>
                <a:ext uri="{FF2B5EF4-FFF2-40B4-BE49-F238E27FC236}">
                  <a16:creationId xmlns:a16="http://schemas.microsoft.com/office/drawing/2014/main" id="{9E24E8C8-01FE-A1EB-B1B0-1DF339301EC7}"/>
                </a:ext>
              </a:extLst>
            </p:cNvPr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092;p48">
            <a:extLst>
              <a:ext uri="{FF2B5EF4-FFF2-40B4-BE49-F238E27FC236}">
                <a16:creationId xmlns:a16="http://schemas.microsoft.com/office/drawing/2014/main" id="{31389598-EF5C-5287-5FB6-307A6667BBC4}"/>
              </a:ext>
            </a:extLst>
          </p:cNvPr>
          <p:cNvGrpSpPr/>
          <p:nvPr/>
        </p:nvGrpSpPr>
        <p:grpSpPr>
          <a:xfrm>
            <a:off x="6801615" y="2019550"/>
            <a:ext cx="223804" cy="334322"/>
            <a:chOff x="11033597" y="1011159"/>
            <a:chExt cx="482075" cy="720133"/>
          </a:xfrm>
        </p:grpSpPr>
        <p:sp>
          <p:nvSpPr>
            <p:cNvPr id="114" name="Google Shape;1093;p48">
              <a:extLst>
                <a:ext uri="{FF2B5EF4-FFF2-40B4-BE49-F238E27FC236}">
                  <a16:creationId xmlns:a16="http://schemas.microsoft.com/office/drawing/2014/main" id="{881AEE6C-3317-015C-96A9-518461D816D3}"/>
                </a:ext>
              </a:extLst>
            </p:cNvPr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094;p48">
              <a:extLst>
                <a:ext uri="{FF2B5EF4-FFF2-40B4-BE49-F238E27FC236}">
                  <a16:creationId xmlns:a16="http://schemas.microsoft.com/office/drawing/2014/main" id="{044CC891-99EE-5F59-8221-6C4988566584}"/>
                </a:ext>
              </a:extLst>
            </p:cNvPr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095;p48">
              <a:extLst>
                <a:ext uri="{FF2B5EF4-FFF2-40B4-BE49-F238E27FC236}">
                  <a16:creationId xmlns:a16="http://schemas.microsoft.com/office/drawing/2014/main" id="{700FF018-6895-636B-3FA4-DE6D2F3E57C9}"/>
                </a:ext>
              </a:extLst>
            </p:cNvPr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096;p48">
              <a:extLst>
                <a:ext uri="{FF2B5EF4-FFF2-40B4-BE49-F238E27FC236}">
                  <a16:creationId xmlns:a16="http://schemas.microsoft.com/office/drawing/2014/main" id="{AD8DE58D-B5FB-20C6-9EA2-2FAB20FA2FED}"/>
                </a:ext>
              </a:extLst>
            </p:cNvPr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097;p48">
            <a:extLst>
              <a:ext uri="{FF2B5EF4-FFF2-40B4-BE49-F238E27FC236}">
                <a16:creationId xmlns:a16="http://schemas.microsoft.com/office/drawing/2014/main" id="{DEDE3CE1-5E60-45A4-D287-365DA198F795}"/>
              </a:ext>
            </a:extLst>
          </p:cNvPr>
          <p:cNvGrpSpPr/>
          <p:nvPr/>
        </p:nvGrpSpPr>
        <p:grpSpPr>
          <a:xfrm>
            <a:off x="5750766" y="1985284"/>
            <a:ext cx="345529" cy="368591"/>
            <a:chOff x="8770051" y="937343"/>
            <a:chExt cx="744273" cy="793950"/>
          </a:xfrm>
        </p:grpSpPr>
        <p:sp>
          <p:nvSpPr>
            <p:cNvPr id="119" name="Google Shape;1098;p48">
              <a:extLst>
                <a:ext uri="{FF2B5EF4-FFF2-40B4-BE49-F238E27FC236}">
                  <a16:creationId xmlns:a16="http://schemas.microsoft.com/office/drawing/2014/main" id="{1C732283-B766-D502-DC88-EA55134C2851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099;p48">
              <a:extLst>
                <a:ext uri="{FF2B5EF4-FFF2-40B4-BE49-F238E27FC236}">
                  <a16:creationId xmlns:a16="http://schemas.microsoft.com/office/drawing/2014/main" id="{BCB3E114-2045-E160-775A-A9B130BFED78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100;p48">
              <a:extLst>
                <a:ext uri="{FF2B5EF4-FFF2-40B4-BE49-F238E27FC236}">
                  <a16:creationId xmlns:a16="http://schemas.microsoft.com/office/drawing/2014/main" id="{549B6D35-EC6A-9F03-560C-E8EC55C1E3BB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101;p48">
              <a:extLst>
                <a:ext uri="{FF2B5EF4-FFF2-40B4-BE49-F238E27FC236}">
                  <a16:creationId xmlns:a16="http://schemas.microsoft.com/office/drawing/2014/main" id="{3D6CF09C-3045-0E62-BFB9-C215671BAF79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102;p48">
              <a:extLst>
                <a:ext uri="{FF2B5EF4-FFF2-40B4-BE49-F238E27FC236}">
                  <a16:creationId xmlns:a16="http://schemas.microsoft.com/office/drawing/2014/main" id="{10309F9F-79D5-2D96-3FC6-EC49D9A8F3CC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103;p48">
              <a:extLst>
                <a:ext uri="{FF2B5EF4-FFF2-40B4-BE49-F238E27FC236}">
                  <a16:creationId xmlns:a16="http://schemas.microsoft.com/office/drawing/2014/main" id="{939F309C-1583-0A87-0366-257875EB705F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" name="Google Shape;1104;p48">
                <a:extLst>
                  <a:ext uri="{FF2B5EF4-FFF2-40B4-BE49-F238E27FC236}">
                    <a16:creationId xmlns:a16="http://schemas.microsoft.com/office/drawing/2014/main" id="{BBF52047-DBAB-07DF-BE2F-43D8AF3D2BC6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105;p48">
                <a:extLst>
                  <a:ext uri="{FF2B5EF4-FFF2-40B4-BE49-F238E27FC236}">
                    <a16:creationId xmlns:a16="http://schemas.microsoft.com/office/drawing/2014/main" id="{B773AB4E-210D-7FFE-0E7A-6481A89F0646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106;p48">
                <a:extLst>
                  <a:ext uri="{FF2B5EF4-FFF2-40B4-BE49-F238E27FC236}">
                    <a16:creationId xmlns:a16="http://schemas.microsoft.com/office/drawing/2014/main" id="{CEC825DC-04D8-417E-CD82-526A4138E386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107;p48">
                <a:extLst>
                  <a:ext uri="{FF2B5EF4-FFF2-40B4-BE49-F238E27FC236}">
                    <a16:creationId xmlns:a16="http://schemas.microsoft.com/office/drawing/2014/main" id="{53204BB2-008C-3C47-AB79-DFE6EAC30B4A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108;p48">
                <a:extLst>
                  <a:ext uri="{FF2B5EF4-FFF2-40B4-BE49-F238E27FC236}">
                    <a16:creationId xmlns:a16="http://schemas.microsoft.com/office/drawing/2014/main" id="{1E7408FA-AC1E-94AF-9E86-63B16CF746F1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109;p48">
                <a:extLst>
                  <a:ext uri="{FF2B5EF4-FFF2-40B4-BE49-F238E27FC236}">
                    <a16:creationId xmlns:a16="http://schemas.microsoft.com/office/drawing/2014/main" id="{062015F3-D1B3-FFDA-768B-2AF8E2952E91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110;p48">
                <a:extLst>
                  <a:ext uri="{FF2B5EF4-FFF2-40B4-BE49-F238E27FC236}">
                    <a16:creationId xmlns:a16="http://schemas.microsoft.com/office/drawing/2014/main" id="{F585A9AA-A173-B0EE-52AD-38DA7D0601A7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111;p48">
                <a:extLst>
                  <a:ext uri="{FF2B5EF4-FFF2-40B4-BE49-F238E27FC236}">
                    <a16:creationId xmlns:a16="http://schemas.microsoft.com/office/drawing/2014/main" id="{14EA576D-ADF8-575A-C135-10DF3AAD7C41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112;p48">
                <a:extLst>
                  <a:ext uri="{FF2B5EF4-FFF2-40B4-BE49-F238E27FC236}">
                    <a16:creationId xmlns:a16="http://schemas.microsoft.com/office/drawing/2014/main" id="{690A2625-63C3-B6B1-1EC9-2097293D4E88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113;p48">
                <a:extLst>
                  <a:ext uri="{FF2B5EF4-FFF2-40B4-BE49-F238E27FC236}">
                    <a16:creationId xmlns:a16="http://schemas.microsoft.com/office/drawing/2014/main" id="{639B36BF-8B68-8953-31C2-AB550F1CCE2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" name="Google Shape;1114;p48">
            <a:extLst>
              <a:ext uri="{FF2B5EF4-FFF2-40B4-BE49-F238E27FC236}">
                <a16:creationId xmlns:a16="http://schemas.microsoft.com/office/drawing/2014/main" id="{577B43A2-7BE6-5577-7B1F-C0FA4889DED7}"/>
              </a:ext>
            </a:extLst>
          </p:cNvPr>
          <p:cNvGrpSpPr/>
          <p:nvPr/>
        </p:nvGrpSpPr>
        <p:grpSpPr>
          <a:xfrm>
            <a:off x="4699914" y="1985284"/>
            <a:ext cx="345529" cy="368591"/>
            <a:chOff x="6506504" y="937343"/>
            <a:chExt cx="744273" cy="793950"/>
          </a:xfrm>
        </p:grpSpPr>
        <p:sp>
          <p:nvSpPr>
            <p:cNvPr id="136" name="Google Shape;1115;p48">
              <a:extLst>
                <a:ext uri="{FF2B5EF4-FFF2-40B4-BE49-F238E27FC236}">
                  <a16:creationId xmlns:a16="http://schemas.microsoft.com/office/drawing/2014/main" id="{76C99E3C-BAD4-EF60-968E-B3182B96E350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116;p48">
              <a:extLst>
                <a:ext uri="{FF2B5EF4-FFF2-40B4-BE49-F238E27FC236}">
                  <a16:creationId xmlns:a16="http://schemas.microsoft.com/office/drawing/2014/main" id="{816915C2-9C9C-C3A7-116F-AF1E4E5133D9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117;p48">
              <a:extLst>
                <a:ext uri="{FF2B5EF4-FFF2-40B4-BE49-F238E27FC236}">
                  <a16:creationId xmlns:a16="http://schemas.microsoft.com/office/drawing/2014/main" id="{0981BE8E-C011-1F94-ACD1-4EB2CB9E27CC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118;p48">
              <a:extLst>
                <a:ext uri="{FF2B5EF4-FFF2-40B4-BE49-F238E27FC236}">
                  <a16:creationId xmlns:a16="http://schemas.microsoft.com/office/drawing/2014/main" id="{65030A01-CC01-A89B-36C6-110E4314075D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0" name="Google Shape;1119;p48">
                <a:extLst>
                  <a:ext uri="{FF2B5EF4-FFF2-40B4-BE49-F238E27FC236}">
                    <a16:creationId xmlns:a16="http://schemas.microsoft.com/office/drawing/2014/main" id="{9E8203EC-E241-FAA9-1DEC-19DA74CF27CB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120;p48">
                <a:extLst>
                  <a:ext uri="{FF2B5EF4-FFF2-40B4-BE49-F238E27FC236}">
                    <a16:creationId xmlns:a16="http://schemas.microsoft.com/office/drawing/2014/main" id="{BDC89CDC-A6F1-CC2B-2C7A-5A9E5E9E3AB2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121;p48">
                <a:extLst>
                  <a:ext uri="{FF2B5EF4-FFF2-40B4-BE49-F238E27FC236}">
                    <a16:creationId xmlns:a16="http://schemas.microsoft.com/office/drawing/2014/main" id="{B9D01AAF-DFC5-DDEE-C396-B60A03C8BCBB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122;p48">
                <a:extLst>
                  <a:ext uri="{FF2B5EF4-FFF2-40B4-BE49-F238E27FC236}">
                    <a16:creationId xmlns:a16="http://schemas.microsoft.com/office/drawing/2014/main" id="{83B9D080-6A64-F649-51FB-AC8D413985C2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123;p48">
                <a:extLst>
                  <a:ext uri="{FF2B5EF4-FFF2-40B4-BE49-F238E27FC236}">
                    <a16:creationId xmlns:a16="http://schemas.microsoft.com/office/drawing/2014/main" id="{35C5E368-8CA8-E230-E849-833B43CC918E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124;p48">
                <a:extLst>
                  <a:ext uri="{FF2B5EF4-FFF2-40B4-BE49-F238E27FC236}">
                    <a16:creationId xmlns:a16="http://schemas.microsoft.com/office/drawing/2014/main" id="{149CA4EA-E566-DD17-E0CA-EB9D4E5CA135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125;p48">
                <a:extLst>
                  <a:ext uri="{FF2B5EF4-FFF2-40B4-BE49-F238E27FC236}">
                    <a16:creationId xmlns:a16="http://schemas.microsoft.com/office/drawing/2014/main" id="{15C53363-DBD5-96B4-FB12-8599464AC467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126;p48">
                <a:extLst>
                  <a:ext uri="{FF2B5EF4-FFF2-40B4-BE49-F238E27FC236}">
                    <a16:creationId xmlns:a16="http://schemas.microsoft.com/office/drawing/2014/main" id="{305605D6-4562-8270-64AF-1C075176306F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127;p48">
                <a:extLst>
                  <a:ext uri="{FF2B5EF4-FFF2-40B4-BE49-F238E27FC236}">
                    <a16:creationId xmlns:a16="http://schemas.microsoft.com/office/drawing/2014/main" id="{E4511C57-6F85-60F5-F4BD-9FDA126FD60D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128;p48">
                <a:extLst>
                  <a:ext uri="{FF2B5EF4-FFF2-40B4-BE49-F238E27FC236}">
                    <a16:creationId xmlns:a16="http://schemas.microsoft.com/office/drawing/2014/main" id="{CF667D29-0A6A-3FC1-3E5E-77297737BE69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Google Shape;1129;p48">
            <a:extLst>
              <a:ext uri="{FF2B5EF4-FFF2-40B4-BE49-F238E27FC236}">
                <a16:creationId xmlns:a16="http://schemas.microsoft.com/office/drawing/2014/main" id="{B24B5B30-2564-7DBE-C38F-B4EA17E1B88F}"/>
              </a:ext>
            </a:extLst>
          </p:cNvPr>
          <p:cNvGrpSpPr/>
          <p:nvPr/>
        </p:nvGrpSpPr>
        <p:grpSpPr>
          <a:xfrm>
            <a:off x="5225340" y="1985284"/>
            <a:ext cx="345529" cy="368591"/>
            <a:chOff x="7638277" y="937343"/>
            <a:chExt cx="744273" cy="793950"/>
          </a:xfrm>
        </p:grpSpPr>
        <p:sp>
          <p:nvSpPr>
            <p:cNvPr id="151" name="Google Shape;1130;p48">
              <a:extLst>
                <a:ext uri="{FF2B5EF4-FFF2-40B4-BE49-F238E27FC236}">
                  <a16:creationId xmlns:a16="http://schemas.microsoft.com/office/drawing/2014/main" id="{EB8EA5E7-94CF-09EE-4345-1FAC56AB5186}"/>
                </a:ext>
              </a:extLst>
            </p:cNvPr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131;p48">
              <a:extLst>
                <a:ext uri="{FF2B5EF4-FFF2-40B4-BE49-F238E27FC236}">
                  <a16:creationId xmlns:a16="http://schemas.microsoft.com/office/drawing/2014/main" id="{7846BC34-53BB-9439-2FC0-43A5B06DB04E}"/>
                </a:ext>
              </a:extLst>
            </p:cNvPr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132;p48">
              <a:extLst>
                <a:ext uri="{FF2B5EF4-FFF2-40B4-BE49-F238E27FC236}">
                  <a16:creationId xmlns:a16="http://schemas.microsoft.com/office/drawing/2014/main" id="{614DCEFF-1C89-39A7-9ECF-FF477BBE8E4C}"/>
                </a:ext>
              </a:extLst>
            </p:cNvPr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133;p48">
              <a:extLst>
                <a:ext uri="{FF2B5EF4-FFF2-40B4-BE49-F238E27FC236}">
                  <a16:creationId xmlns:a16="http://schemas.microsoft.com/office/drawing/2014/main" id="{C5CC7813-1F15-B367-A10A-66FB8C60C224}"/>
                </a:ext>
              </a:extLst>
            </p:cNvPr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134;p48">
              <a:extLst>
                <a:ext uri="{FF2B5EF4-FFF2-40B4-BE49-F238E27FC236}">
                  <a16:creationId xmlns:a16="http://schemas.microsoft.com/office/drawing/2014/main" id="{C97DAB0B-40B8-DA6F-F4F8-B00E23C69134}"/>
                </a:ext>
              </a:extLst>
            </p:cNvPr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6" name="Google Shape;1135;p48">
                <a:extLst>
                  <a:ext uri="{FF2B5EF4-FFF2-40B4-BE49-F238E27FC236}">
                    <a16:creationId xmlns:a16="http://schemas.microsoft.com/office/drawing/2014/main" id="{B8650EBB-7BFE-1924-603C-2250FBC1E51F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136;p48">
                <a:extLst>
                  <a:ext uri="{FF2B5EF4-FFF2-40B4-BE49-F238E27FC236}">
                    <a16:creationId xmlns:a16="http://schemas.microsoft.com/office/drawing/2014/main" id="{FA8C07D9-C1F5-CECA-5D1B-B0FF07A9B24A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137;p48">
                <a:extLst>
                  <a:ext uri="{FF2B5EF4-FFF2-40B4-BE49-F238E27FC236}">
                    <a16:creationId xmlns:a16="http://schemas.microsoft.com/office/drawing/2014/main" id="{1C9CE2FA-21E7-A7A9-2D86-96C07A9E3500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138;p48">
                <a:extLst>
                  <a:ext uri="{FF2B5EF4-FFF2-40B4-BE49-F238E27FC236}">
                    <a16:creationId xmlns:a16="http://schemas.microsoft.com/office/drawing/2014/main" id="{9EA1062A-4289-A8F0-2099-B0339067B10B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139;p48">
                <a:extLst>
                  <a:ext uri="{FF2B5EF4-FFF2-40B4-BE49-F238E27FC236}">
                    <a16:creationId xmlns:a16="http://schemas.microsoft.com/office/drawing/2014/main" id="{8AE26CCA-4206-EE23-3883-18B3C8EBF170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140;p48">
                <a:extLst>
                  <a:ext uri="{FF2B5EF4-FFF2-40B4-BE49-F238E27FC236}">
                    <a16:creationId xmlns:a16="http://schemas.microsoft.com/office/drawing/2014/main" id="{891FC27C-8550-F18D-D6F7-0224F6CA362A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141;p48">
                <a:extLst>
                  <a:ext uri="{FF2B5EF4-FFF2-40B4-BE49-F238E27FC236}">
                    <a16:creationId xmlns:a16="http://schemas.microsoft.com/office/drawing/2014/main" id="{00F52A0D-F3E1-3BD7-5BE5-BD272B2B7292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142;p48">
                <a:extLst>
                  <a:ext uri="{FF2B5EF4-FFF2-40B4-BE49-F238E27FC236}">
                    <a16:creationId xmlns:a16="http://schemas.microsoft.com/office/drawing/2014/main" id="{893DCF7D-8489-ACFF-AFE3-86576DDB9CD3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143;p48">
                <a:extLst>
                  <a:ext uri="{FF2B5EF4-FFF2-40B4-BE49-F238E27FC236}">
                    <a16:creationId xmlns:a16="http://schemas.microsoft.com/office/drawing/2014/main" id="{35920A54-D795-9DC4-72B6-43AD98D6A6B5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144;p48">
                <a:extLst>
                  <a:ext uri="{FF2B5EF4-FFF2-40B4-BE49-F238E27FC236}">
                    <a16:creationId xmlns:a16="http://schemas.microsoft.com/office/drawing/2014/main" id="{2529881A-6A64-FCC8-D694-314168660C48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6" name="Google Shape;1145;p48">
            <a:extLst>
              <a:ext uri="{FF2B5EF4-FFF2-40B4-BE49-F238E27FC236}">
                <a16:creationId xmlns:a16="http://schemas.microsoft.com/office/drawing/2014/main" id="{041CDB0E-A466-E703-AF51-02B3E9D1A14C}"/>
              </a:ext>
            </a:extLst>
          </p:cNvPr>
          <p:cNvGrpSpPr/>
          <p:nvPr/>
        </p:nvGrpSpPr>
        <p:grpSpPr>
          <a:xfrm>
            <a:off x="3380421" y="3627448"/>
            <a:ext cx="334334" cy="300573"/>
            <a:chOff x="3778727" y="4460423"/>
            <a:chExt cx="720160" cy="647438"/>
          </a:xfrm>
        </p:grpSpPr>
        <p:sp>
          <p:nvSpPr>
            <p:cNvPr id="167" name="Google Shape;1146;p48">
              <a:extLst>
                <a:ext uri="{FF2B5EF4-FFF2-40B4-BE49-F238E27FC236}">
                  <a16:creationId xmlns:a16="http://schemas.microsoft.com/office/drawing/2014/main" id="{7AFAAE23-6909-0B58-440C-A4E5C88B57DE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147;p48">
              <a:extLst>
                <a:ext uri="{FF2B5EF4-FFF2-40B4-BE49-F238E27FC236}">
                  <a16:creationId xmlns:a16="http://schemas.microsoft.com/office/drawing/2014/main" id="{A7BF4628-6F9B-66CE-F2A9-625816C1104E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148;p48">
              <a:extLst>
                <a:ext uri="{FF2B5EF4-FFF2-40B4-BE49-F238E27FC236}">
                  <a16:creationId xmlns:a16="http://schemas.microsoft.com/office/drawing/2014/main" id="{B9E5D3A7-5C6D-D650-C55F-5040490E68AF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149;p48">
              <a:extLst>
                <a:ext uri="{FF2B5EF4-FFF2-40B4-BE49-F238E27FC236}">
                  <a16:creationId xmlns:a16="http://schemas.microsoft.com/office/drawing/2014/main" id="{9B1A98FA-98A1-61D5-7321-92C13EEB9D0E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150;p48">
              <a:extLst>
                <a:ext uri="{FF2B5EF4-FFF2-40B4-BE49-F238E27FC236}">
                  <a16:creationId xmlns:a16="http://schemas.microsoft.com/office/drawing/2014/main" id="{AB955CC6-EB44-228B-BC08-8B34AEF76385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151;p48">
              <a:extLst>
                <a:ext uri="{FF2B5EF4-FFF2-40B4-BE49-F238E27FC236}">
                  <a16:creationId xmlns:a16="http://schemas.microsoft.com/office/drawing/2014/main" id="{2ED49EF6-8141-E3EB-11F2-02F3341CFDD0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152;p48">
              <a:extLst>
                <a:ext uri="{FF2B5EF4-FFF2-40B4-BE49-F238E27FC236}">
                  <a16:creationId xmlns:a16="http://schemas.microsoft.com/office/drawing/2014/main" id="{82027164-C367-25F1-352E-132628059B69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153;p48">
            <a:extLst>
              <a:ext uri="{FF2B5EF4-FFF2-40B4-BE49-F238E27FC236}">
                <a16:creationId xmlns:a16="http://schemas.microsoft.com/office/drawing/2014/main" id="{2C5AFEBE-4ADA-8679-72BF-D01D5AC14AE4}"/>
              </a:ext>
            </a:extLst>
          </p:cNvPr>
          <p:cNvGrpSpPr/>
          <p:nvPr/>
        </p:nvGrpSpPr>
        <p:grpSpPr>
          <a:xfrm>
            <a:off x="1938083" y="3616254"/>
            <a:ext cx="334260" cy="322960"/>
            <a:chOff x="557494" y="4436312"/>
            <a:chExt cx="720000" cy="695660"/>
          </a:xfrm>
        </p:grpSpPr>
        <p:sp>
          <p:nvSpPr>
            <p:cNvPr id="175" name="Google Shape;1154;p48">
              <a:extLst>
                <a:ext uri="{FF2B5EF4-FFF2-40B4-BE49-F238E27FC236}">
                  <a16:creationId xmlns:a16="http://schemas.microsoft.com/office/drawing/2014/main" id="{D09CCDA7-9505-4B65-E497-E6E1C99B761D}"/>
                </a:ext>
              </a:extLst>
            </p:cNvPr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155;p48">
              <a:extLst>
                <a:ext uri="{FF2B5EF4-FFF2-40B4-BE49-F238E27FC236}">
                  <a16:creationId xmlns:a16="http://schemas.microsoft.com/office/drawing/2014/main" id="{D4830216-EEB8-90AA-2AE0-B1D37ECBD1FB}"/>
                </a:ext>
              </a:extLst>
            </p:cNvPr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156;p48">
              <a:extLst>
                <a:ext uri="{FF2B5EF4-FFF2-40B4-BE49-F238E27FC236}">
                  <a16:creationId xmlns:a16="http://schemas.microsoft.com/office/drawing/2014/main" id="{96ACEB6C-1273-C7A2-8FF2-00A32CF43827}"/>
                </a:ext>
              </a:extLst>
            </p:cNvPr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157;p48">
              <a:extLst>
                <a:ext uri="{FF2B5EF4-FFF2-40B4-BE49-F238E27FC236}">
                  <a16:creationId xmlns:a16="http://schemas.microsoft.com/office/drawing/2014/main" id="{BD7B82AA-F478-45A5-1CF9-13299ABC5801}"/>
                </a:ext>
              </a:extLst>
            </p:cNvPr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158;p48">
            <a:extLst>
              <a:ext uri="{FF2B5EF4-FFF2-40B4-BE49-F238E27FC236}">
                <a16:creationId xmlns:a16="http://schemas.microsoft.com/office/drawing/2014/main" id="{4600791F-F0C9-9A14-61AB-A531909A9D4F}"/>
              </a:ext>
            </a:extLst>
          </p:cNvPr>
          <p:cNvGrpSpPr/>
          <p:nvPr/>
        </p:nvGrpSpPr>
        <p:grpSpPr>
          <a:xfrm>
            <a:off x="4342003" y="3610561"/>
            <a:ext cx="334375" cy="334344"/>
            <a:chOff x="5926265" y="4424051"/>
            <a:chExt cx="720246" cy="720181"/>
          </a:xfrm>
        </p:grpSpPr>
        <p:sp>
          <p:nvSpPr>
            <p:cNvPr id="180" name="Google Shape;1159;p48">
              <a:extLst>
                <a:ext uri="{FF2B5EF4-FFF2-40B4-BE49-F238E27FC236}">
                  <a16:creationId xmlns:a16="http://schemas.microsoft.com/office/drawing/2014/main" id="{863575EB-BABF-2558-2DA8-DCF4DDBF5699}"/>
                </a:ext>
              </a:extLst>
            </p:cNvPr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160;p48">
              <a:extLst>
                <a:ext uri="{FF2B5EF4-FFF2-40B4-BE49-F238E27FC236}">
                  <a16:creationId xmlns:a16="http://schemas.microsoft.com/office/drawing/2014/main" id="{87A5A195-5A36-5944-BB0B-9947AE34875E}"/>
                </a:ext>
              </a:extLst>
            </p:cNvPr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161;p48">
              <a:extLst>
                <a:ext uri="{FF2B5EF4-FFF2-40B4-BE49-F238E27FC236}">
                  <a16:creationId xmlns:a16="http://schemas.microsoft.com/office/drawing/2014/main" id="{46B08065-4C08-A373-2C74-A0D65609BF16}"/>
                </a:ext>
              </a:extLst>
            </p:cNvPr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162;p48">
              <a:extLst>
                <a:ext uri="{FF2B5EF4-FFF2-40B4-BE49-F238E27FC236}">
                  <a16:creationId xmlns:a16="http://schemas.microsoft.com/office/drawing/2014/main" id="{7BA2D690-FA8D-EC38-AB01-EAC051B810F3}"/>
                </a:ext>
              </a:extLst>
            </p:cNvPr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163;p48">
            <a:extLst>
              <a:ext uri="{FF2B5EF4-FFF2-40B4-BE49-F238E27FC236}">
                <a16:creationId xmlns:a16="http://schemas.microsoft.com/office/drawing/2014/main" id="{87B6CA10-CDD0-11BB-FD6E-5B576622DAB6}"/>
              </a:ext>
            </a:extLst>
          </p:cNvPr>
          <p:cNvGrpSpPr/>
          <p:nvPr/>
        </p:nvGrpSpPr>
        <p:grpSpPr>
          <a:xfrm>
            <a:off x="2418821" y="3625228"/>
            <a:ext cx="334260" cy="305013"/>
            <a:chOff x="1631150" y="4455641"/>
            <a:chExt cx="720000" cy="657002"/>
          </a:xfrm>
        </p:grpSpPr>
        <p:sp>
          <p:nvSpPr>
            <p:cNvPr id="185" name="Google Shape;1164;p48">
              <a:extLst>
                <a:ext uri="{FF2B5EF4-FFF2-40B4-BE49-F238E27FC236}">
                  <a16:creationId xmlns:a16="http://schemas.microsoft.com/office/drawing/2014/main" id="{2D401E22-87B8-72BF-58C7-979C2377BFE7}"/>
                </a:ext>
              </a:extLst>
            </p:cNvPr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165;p48">
              <a:extLst>
                <a:ext uri="{FF2B5EF4-FFF2-40B4-BE49-F238E27FC236}">
                  <a16:creationId xmlns:a16="http://schemas.microsoft.com/office/drawing/2014/main" id="{2D2EE604-C23F-0343-5B3A-118888530932}"/>
                </a:ext>
              </a:extLst>
            </p:cNvPr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166;p48">
              <a:extLst>
                <a:ext uri="{FF2B5EF4-FFF2-40B4-BE49-F238E27FC236}">
                  <a16:creationId xmlns:a16="http://schemas.microsoft.com/office/drawing/2014/main" id="{70E5CEBF-56F3-940B-9CBB-F6192183AA48}"/>
                </a:ext>
              </a:extLst>
            </p:cNvPr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167;p48">
              <a:extLst>
                <a:ext uri="{FF2B5EF4-FFF2-40B4-BE49-F238E27FC236}">
                  <a16:creationId xmlns:a16="http://schemas.microsoft.com/office/drawing/2014/main" id="{B460C820-9885-A47A-875C-D87505421263}"/>
                </a:ext>
              </a:extLst>
            </p:cNvPr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168;p48">
              <a:extLst>
                <a:ext uri="{FF2B5EF4-FFF2-40B4-BE49-F238E27FC236}">
                  <a16:creationId xmlns:a16="http://schemas.microsoft.com/office/drawing/2014/main" id="{B20AC7DB-AD53-F860-E80F-7CA0BB615812}"/>
                </a:ext>
              </a:extLst>
            </p:cNvPr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169;p48">
            <a:extLst>
              <a:ext uri="{FF2B5EF4-FFF2-40B4-BE49-F238E27FC236}">
                <a16:creationId xmlns:a16="http://schemas.microsoft.com/office/drawing/2014/main" id="{E62FDA7E-FF9F-7221-F8CF-39E4B4FD57B3}"/>
              </a:ext>
            </a:extLst>
          </p:cNvPr>
          <p:cNvGrpSpPr/>
          <p:nvPr/>
        </p:nvGrpSpPr>
        <p:grpSpPr>
          <a:xfrm>
            <a:off x="2899592" y="3624789"/>
            <a:ext cx="334260" cy="305890"/>
            <a:chOff x="2704878" y="4454697"/>
            <a:chExt cx="720000" cy="658889"/>
          </a:xfrm>
        </p:grpSpPr>
        <p:sp>
          <p:nvSpPr>
            <p:cNvPr id="191" name="Google Shape;1170;p48">
              <a:extLst>
                <a:ext uri="{FF2B5EF4-FFF2-40B4-BE49-F238E27FC236}">
                  <a16:creationId xmlns:a16="http://schemas.microsoft.com/office/drawing/2014/main" id="{B26365FD-1EAC-9453-5447-591375F490CD}"/>
                </a:ext>
              </a:extLst>
            </p:cNvPr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171;p48">
              <a:extLst>
                <a:ext uri="{FF2B5EF4-FFF2-40B4-BE49-F238E27FC236}">
                  <a16:creationId xmlns:a16="http://schemas.microsoft.com/office/drawing/2014/main" id="{6B09B7CB-2702-808C-A321-CDC461FAB08C}"/>
                </a:ext>
              </a:extLst>
            </p:cNvPr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172;p48">
              <a:extLst>
                <a:ext uri="{FF2B5EF4-FFF2-40B4-BE49-F238E27FC236}">
                  <a16:creationId xmlns:a16="http://schemas.microsoft.com/office/drawing/2014/main" id="{0C9EF989-58DB-2C62-35CE-AF56DF409CB5}"/>
                </a:ext>
              </a:extLst>
            </p:cNvPr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173;p48">
              <a:extLst>
                <a:ext uri="{FF2B5EF4-FFF2-40B4-BE49-F238E27FC236}">
                  <a16:creationId xmlns:a16="http://schemas.microsoft.com/office/drawing/2014/main" id="{3C387B11-8C03-B586-1CDB-2255387AA9D6}"/>
                </a:ext>
              </a:extLst>
            </p:cNvPr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174;p48">
              <a:extLst>
                <a:ext uri="{FF2B5EF4-FFF2-40B4-BE49-F238E27FC236}">
                  <a16:creationId xmlns:a16="http://schemas.microsoft.com/office/drawing/2014/main" id="{5C4D58C3-5CF7-0138-9189-CF620AFCA6F2}"/>
                </a:ext>
              </a:extLst>
            </p:cNvPr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175;p48">
              <a:extLst>
                <a:ext uri="{FF2B5EF4-FFF2-40B4-BE49-F238E27FC236}">
                  <a16:creationId xmlns:a16="http://schemas.microsoft.com/office/drawing/2014/main" id="{18E47CF2-ADB2-696D-3D75-C4D3169C9BD9}"/>
                </a:ext>
              </a:extLst>
            </p:cNvPr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176;p48">
            <a:extLst>
              <a:ext uri="{FF2B5EF4-FFF2-40B4-BE49-F238E27FC236}">
                <a16:creationId xmlns:a16="http://schemas.microsoft.com/office/drawing/2014/main" id="{2F42B98A-28F2-27A0-F71C-FE24F0F7F0E4}"/>
              </a:ext>
            </a:extLst>
          </p:cNvPr>
          <p:cNvGrpSpPr/>
          <p:nvPr/>
        </p:nvGrpSpPr>
        <p:grpSpPr>
          <a:xfrm>
            <a:off x="3861297" y="3626260"/>
            <a:ext cx="334162" cy="302951"/>
            <a:chOff x="4852681" y="4457861"/>
            <a:chExt cx="719788" cy="652561"/>
          </a:xfrm>
        </p:grpSpPr>
        <p:sp>
          <p:nvSpPr>
            <p:cNvPr id="198" name="Google Shape;1177;p48">
              <a:extLst>
                <a:ext uri="{FF2B5EF4-FFF2-40B4-BE49-F238E27FC236}">
                  <a16:creationId xmlns:a16="http://schemas.microsoft.com/office/drawing/2014/main" id="{94A9500C-2306-63C1-84D6-D0CCBE56B83E}"/>
                </a:ext>
              </a:extLst>
            </p:cNvPr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178;p48">
              <a:extLst>
                <a:ext uri="{FF2B5EF4-FFF2-40B4-BE49-F238E27FC236}">
                  <a16:creationId xmlns:a16="http://schemas.microsoft.com/office/drawing/2014/main" id="{7B2F566C-D271-BA7B-08C2-847829E072DE}"/>
                </a:ext>
              </a:extLst>
            </p:cNvPr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179;p48">
              <a:extLst>
                <a:ext uri="{FF2B5EF4-FFF2-40B4-BE49-F238E27FC236}">
                  <a16:creationId xmlns:a16="http://schemas.microsoft.com/office/drawing/2014/main" id="{5895633B-AE5F-E5DF-C95C-321AAAB22A89}"/>
                </a:ext>
              </a:extLst>
            </p:cNvPr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1180;p48">
            <a:extLst>
              <a:ext uri="{FF2B5EF4-FFF2-40B4-BE49-F238E27FC236}">
                <a16:creationId xmlns:a16="http://schemas.microsoft.com/office/drawing/2014/main" id="{6CC5C9EA-0922-C274-DFB4-7E352B0FA6F5}"/>
              </a:ext>
            </a:extLst>
          </p:cNvPr>
          <p:cNvGrpSpPr/>
          <p:nvPr/>
        </p:nvGrpSpPr>
        <p:grpSpPr>
          <a:xfrm>
            <a:off x="4822917" y="3619088"/>
            <a:ext cx="334364" cy="317297"/>
            <a:chOff x="7000306" y="4442411"/>
            <a:chExt cx="720224" cy="683463"/>
          </a:xfrm>
        </p:grpSpPr>
        <p:sp>
          <p:nvSpPr>
            <p:cNvPr id="202" name="Google Shape;1181;p48">
              <a:extLst>
                <a:ext uri="{FF2B5EF4-FFF2-40B4-BE49-F238E27FC236}">
                  <a16:creationId xmlns:a16="http://schemas.microsoft.com/office/drawing/2014/main" id="{E362FF5B-EFAF-E1A3-E6F3-0ADFFC21F41F}"/>
                </a:ext>
              </a:extLst>
            </p:cNvPr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182;p48">
              <a:extLst>
                <a:ext uri="{FF2B5EF4-FFF2-40B4-BE49-F238E27FC236}">
                  <a16:creationId xmlns:a16="http://schemas.microsoft.com/office/drawing/2014/main" id="{4C380E16-2696-498F-0ACF-A5C63B30A7CC}"/>
                </a:ext>
              </a:extLst>
            </p:cNvPr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183;p48">
              <a:extLst>
                <a:ext uri="{FF2B5EF4-FFF2-40B4-BE49-F238E27FC236}">
                  <a16:creationId xmlns:a16="http://schemas.microsoft.com/office/drawing/2014/main" id="{CB63ECAE-2886-897B-45CA-9D79DF0D7C6E}"/>
                </a:ext>
              </a:extLst>
            </p:cNvPr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184;p48">
              <a:extLst>
                <a:ext uri="{FF2B5EF4-FFF2-40B4-BE49-F238E27FC236}">
                  <a16:creationId xmlns:a16="http://schemas.microsoft.com/office/drawing/2014/main" id="{AD5D526D-0204-C766-EA3A-25F8B7AC15F0}"/>
                </a:ext>
              </a:extLst>
            </p:cNvPr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185;p48">
              <a:extLst>
                <a:ext uri="{FF2B5EF4-FFF2-40B4-BE49-F238E27FC236}">
                  <a16:creationId xmlns:a16="http://schemas.microsoft.com/office/drawing/2014/main" id="{D40690EE-B0DA-817A-067C-7886DB8807F7}"/>
                </a:ext>
              </a:extLst>
            </p:cNvPr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1186;p48">
            <a:extLst>
              <a:ext uri="{FF2B5EF4-FFF2-40B4-BE49-F238E27FC236}">
                <a16:creationId xmlns:a16="http://schemas.microsoft.com/office/drawing/2014/main" id="{294B14B9-B2EC-27DE-49DB-6C65122734E8}"/>
              </a:ext>
            </a:extLst>
          </p:cNvPr>
          <p:cNvGrpSpPr/>
          <p:nvPr/>
        </p:nvGrpSpPr>
        <p:grpSpPr>
          <a:xfrm>
            <a:off x="5303824" y="3617434"/>
            <a:ext cx="334334" cy="320601"/>
            <a:chOff x="8074325" y="4438852"/>
            <a:chExt cx="720160" cy="690579"/>
          </a:xfrm>
        </p:grpSpPr>
        <p:sp>
          <p:nvSpPr>
            <p:cNvPr id="208" name="Google Shape;1187;p48">
              <a:extLst>
                <a:ext uri="{FF2B5EF4-FFF2-40B4-BE49-F238E27FC236}">
                  <a16:creationId xmlns:a16="http://schemas.microsoft.com/office/drawing/2014/main" id="{81F5E553-4942-B25E-D045-0D8C85803D9B}"/>
                </a:ext>
              </a:extLst>
            </p:cNvPr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188;p48">
              <a:extLst>
                <a:ext uri="{FF2B5EF4-FFF2-40B4-BE49-F238E27FC236}">
                  <a16:creationId xmlns:a16="http://schemas.microsoft.com/office/drawing/2014/main" id="{A0DB63DF-C2C8-615B-7EC1-2846DBA75102}"/>
                </a:ext>
              </a:extLst>
            </p:cNvPr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189;p48">
              <a:extLst>
                <a:ext uri="{FF2B5EF4-FFF2-40B4-BE49-F238E27FC236}">
                  <a16:creationId xmlns:a16="http://schemas.microsoft.com/office/drawing/2014/main" id="{EAB5A3F6-B19B-68A1-29EC-6CBC0D6EC415}"/>
                </a:ext>
              </a:extLst>
            </p:cNvPr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190;p48">
              <a:extLst>
                <a:ext uri="{FF2B5EF4-FFF2-40B4-BE49-F238E27FC236}">
                  <a16:creationId xmlns:a16="http://schemas.microsoft.com/office/drawing/2014/main" id="{4AC15DAB-C2B1-820C-C2C2-97BD81E2FD9A}"/>
                </a:ext>
              </a:extLst>
            </p:cNvPr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191;p48">
              <a:extLst>
                <a:ext uri="{FF2B5EF4-FFF2-40B4-BE49-F238E27FC236}">
                  <a16:creationId xmlns:a16="http://schemas.microsoft.com/office/drawing/2014/main" id="{A1F7506D-3826-C8BD-C5C4-16AAFAFEFBDE}"/>
                </a:ext>
              </a:extLst>
            </p:cNvPr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192;p48">
              <a:extLst>
                <a:ext uri="{FF2B5EF4-FFF2-40B4-BE49-F238E27FC236}">
                  <a16:creationId xmlns:a16="http://schemas.microsoft.com/office/drawing/2014/main" id="{BD0F2653-FF22-AD75-3FEB-2BEB4C244ADA}"/>
                </a:ext>
              </a:extLst>
            </p:cNvPr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1193;p48">
            <a:extLst>
              <a:ext uri="{FF2B5EF4-FFF2-40B4-BE49-F238E27FC236}">
                <a16:creationId xmlns:a16="http://schemas.microsoft.com/office/drawing/2014/main" id="{E5BEC32C-4796-E161-1BB0-6DB288D862B0}"/>
              </a:ext>
            </a:extLst>
          </p:cNvPr>
          <p:cNvGrpSpPr/>
          <p:nvPr/>
        </p:nvGrpSpPr>
        <p:grpSpPr>
          <a:xfrm>
            <a:off x="6265581" y="3627894"/>
            <a:ext cx="334222" cy="299674"/>
            <a:chOff x="9878975" y="4425243"/>
            <a:chExt cx="719918" cy="645502"/>
          </a:xfrm>
        </p:grpSpPr>
        <p:sp>
          <p:nvSpPr>
            <p:cNvPr id="215" name="Google Shape;1194;p48">
              <a:extLst>
                <a:ext uri="{FF2B5EF4-FFF2-40B4-BE49-F238E27FC236}">
                  <a16:creationId xmlns:a16="http://schemas.microsoft.com/office/drawing/2014/main" id="{CB18E88B-FC8E-23E5-0BA5-8D47126E632D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195;p48">
              <a:extLst>
                <a:ext uri="{FF2B5EF4-FFF2-40B4-BE49-F238E27FC236}">
                  <a16:creationId xmlns:a16="http://schemas.microsoft.com/office/drawing/2014/main" id="{5D952023-7652-EDB0-8522-234ED0818A63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196;p48">
              <a:extLst>
                <a:ext uri="{FF2B5EF4-FFF2-40B4-BE49-F238E27FC236}">
                  <a16:creationId xmlns:a16="http://schemas.microsoft.com/office/drawing/2014/main" id="{6FB30AAC-2EDF-71E7-93E5-61DB86C7779B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1197;p48">
            <a:extLst>
              <a:ext uri="{FF2B5EF4-FFF2-40B4-BE49-F238E27FC236}">
                <a16:creationId xmlns:a16="http://schemas.microsoft.com/office/drawing/2014/main" id="{8692E8BA-2CED-97A6-6A7C-8AA7C9A6E49E}"/>
              </a:ext>
            </a:extLst>
          </p:cNvPr>
          <p:cNvGrpSpPr/>
          <p:nvPr/>
        </p:nvGrpSpPr>
        <p:grpSpPr>
          <a:xfrm>
            <a:off x="6746347" y="3619498"/>
            <a:ext cx="334339" cy="316473"/>
            <a:chOff x="10914544" y="4407150"/>
            <a:chExt cx="720170" cy="681687"/>
          </a:xfrm>
        </p:grpSpPr>
        <p:sp>
          <p:nvSpPr>
            <p:cNvPr id="219" name="Google Shape;1198;p48">
              <a:extLst>
                <a:ext uri="{FF2B5EF4-FFF2-40B4-BE49-F238E27FC236}">
                  <a16:creationId xmlns:a16="http://schemas.microsoft.com/office/drawing/2014/main" id="{FA3119F2-C1C2-70DB-E251-8A66FFB2FC51}"/>
                </a:ext>
              </a:extLst>
            </p:cNvPr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199;p48">
              <a:extLst>
                <a:ext uri="{FF2B5EF4-FFF2-40B4-BE49-F238E27FC236}">
                  <a16:creationId xmlns:a16="http://schemas.microsoft.com/office/drawing/2014/main" id="{3F2FBDF5-7291-408D-AAE9-17BE5BF4343B}"/>
                </a:ext>
              </a:extLst>
            </p:cNvPr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200;p48">
              <a:extLst>
                <a:ext uri="{FF2B5EF4-FFF2-40B4-BE49-F238E27FC236}">
                  <a16:creationId xmlns:a16="http://schemas.microsoft.com/office/drawing/2014/main" id="{C52EDA21-B823-9A97-E7F1-3D69A2B102D3}"/>
                </a:ext>
              </a:extLst>
            </p:cNvPr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201;p48">
              <a:extLst>
                <a:ext uri="{FF2B5EF4-FFF2-40B4-BE49-F238E27FC236}">
                  <a16:creationId xmlns:a16="http://schemas.microsoft.com/office/drawing/2014/main" id="{1DE6A984-11A6-AF1C-D585-6E1F5A60E92E}"/>
                </a:ext>
              </a:extLst>
            </p:cNvPr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1202;p48">
            <a:extLst>
              <a:ext uri="{FF2B5EF4-FFF2-40B4-BE49-F238E27FC236}">
                <a16:creationId xmlns:a16="http://schemas.microsoft.com/office/drawing/2014/main" id="{BE6BA889-7222-35A3-09F0-0B0B9BA9FD9C}"/>
              </a:ext>
            </a:extLst>
          </p:cNvPr>
          <p:cNvGrpSpPr/>
          <p:nvPr/>
        </p:nvGrpSpPr>
        <p:grpSpPr>
          <a:xfrm>
            <a:off x="5784687" y="3625584"/>
            <a:ext cx="334354" cy="304301"/>
            <a:chOff x="8843122" y="4420259"/>
            <a:chExt cx="720202" cy="655469"/>
          </a:xfrm>
        </p:grpSpPr>
        <p:sp>
          <p:nvSpPr>
            <p:cNvPr id="224" name="Google Shape;1203;p48">
              <a:extLst>
                <a:ext uri="{FF2B5EF4-FFF2-40B4-BE49-F238E27FC236}">
                  <a16:creationId xmlns:a16="http://schemas.microsoft.com/office/drawing/2014/main" id="{1F1985DD-B3FA-63B9-C0A7-AFC63694F7E2}"/>
                </a:ext>
              </a:extLst>
            </p:cNvPr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204;p48">
              <a:extLst>
                <a:ext uri="{FF2B5EF4-FFF2-40B4-BE49-F238E27FC236}">
                  <a16:creationId xmlns:a16="http://schemas.microsoft.com/office/drawing/2014/main" id="{3F859D54-F8A2-DDC4-32E0-91623652C038}"/>
                </a:ext>
              </a:extLst>
            </p:cNvPr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205;p48">
              <a:extLst>
                <a:ext uri="{FF2B5EF4-FFF2-40B4-BE49-F238E27FC236}">
                  <a16:creationId xmlns:a16="http://schemas.microsoft.com/office/drawing/2014/main" id="{C0E09EC4-FD4D-7A83-F04A-2D62C4BCB194}"/>
                </a:ext>
              </a:extLst>
            </p:cNvPr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206;p48">
              <a:extLst>
                <a:ext uri="{FF2B5EF4-FFF2-40B4-BE49-F238E27FC236}">
                  <a16:creationId xmlns:a16="http://schemas.microsoft.com/office/drawing/2014/main" id="{AE99B4E3-EABB-A1EF-6A97-4AE3F630CC6C}"/>
                </a:ext>
              </a:extLst>
            </p:cNvPr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207;p48">
              <a:extLst>
                <a:ext uri="{FF2B5EF4-FFF2-40B4-BE49-F238E27FC236}">
                  <a16:creationId xmlns:a16="http://schemas.microsoft.com/office/drawing/2014/main" id="{037C92F8-9D52-EF55-AF70-9435B8DDE2E0}"/>
                </a:ext>
              </a:extLst>
            </p:cNvPr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208;p48">
              <a:extLst>
                <a:ext uri="{FF2B5EF4-FFF2-40B4-BE49-F238E27FC236}">
                  <a16:creationId xmlns:a16="http://schemas.microsoft.com/office/drawing/2014/main" id="{1BA7B6ED-0BE5-C63C-B4CF-0E77FF272FA4}"/>
                </a:ext>
              </a:extLst>
            </p:cNvPr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1209;p48">
            <a:extLst>
              <a:ext uri="{FF2B5EF4-FFF2-40B4-BE49-F238E27FC236}">
                <a16:creationId xmlns:a16="http://schemas.microsoft.com/office/drawing/2014/main" id="{002372AB-1480-D45D-2610-0FA516859CAC}"/>
              </a:ext>
            </a:extLst>
          </p:cNvPr>
          <p:cNvGrpSpPr/>
          <p:nvPr/>
        </p:nvGrpSpPr>
        <p:grpSpPr>
          <a:xfrm>
            <a:off x="3386842" y="3099505"/>
            <a:ext cx="334359" cy="295889"/>
            <a:chOff x="1510757" y="3225422"/>
            <a:chExt cx="720214" cy="637347"/>
          </a:xfrm>
        </p:grpSpPr>
        <p:sp>
          <p:nvSpPr>
            <p:cNvPr id="231" name="Google Shape;1210;p48">
              <a:extLst>
                <a:ext uri="{FF2B5EF4-FFF2-40B4-BE49-F238E27FC236}">
                  <a16:creationId xmlns:a16="http://schemas.microsoft.com/office/drawing/2014/main" id="{28776702-2CBF-8FE2-6121-487FA9D1046C}"/>
                </a:ext>
              </a:extLst>
            </p:cNvPr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211;p48">
              <a:extLst>
                <a:ext uri="{FF2B5EF4-FFF2-40B4-BE49-F238E27FC236}">
                  <a16:creationId xmlns:a16="http://schemas.microsoft.com/office/drawing/2014/main" id="{8C780715-BCD0-9061-7B8F-30D4B8E16231}"/>
                </a:ext>
              </a:extLst>
            </p:cNvPr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1212;p48">
              <a:extLst>
                <a:ext uri="{FF2B5EF4-FFF2-40B4-BE49-F238E27FC236}">
                  <a16:creationId xmlns:a16="http://schemas.microsoft.com/office/drawing/2014/main" id="{DE24DEB9-D345-2012-4921-D05D6CE2966C}"/>
                </a:ext>
              </a:extLst>
            </p:cNvPr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1213;p48">
              <a:extLst>
                <a:ext uri="{FF2B5EF4-FFF2-40B4-BE49-F238E27FC236}">
                  <a16:creationId xmlns:a16="http://schemas.microsoft.com/office/drawing/2014/main" id="{41AE6464-CEAC-FB3B-4C70-0548ABE98DB4}"/>
                </a:ext>
              </a:extLst>
            </p:cNvPr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1214;p48">
              <a:extLst>
                <a:ext uri="{FF2B5EF4-FFF2-40B4-BE49-F238E27FC236}">
                  <a16:creationId xmlns:a16="http://schemas.microsoft.com/office/drawing/2014/main" id="{3824DD20-0C1C-78E8-0C06-D8E241F22D13}"/>
                </a:ext>
              </a:extLst>
            </p:cNvPr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215;p48">
              <a:extLst>
                <a:ext uri="{FF2B5EF4-FFF2-40B4-BE49-F238E27FC236}">
                  <a16:creationId xmlns:a16="http://schemas.microsoft.com/office/drawing/2014/main" id="{E9045FFA-C778-F2C2-42C9-F2C881E0000A}"/>
                </a:ext>
              </a:extLst>
            </p:cNvPr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216;p48">
              <a:extLst>
                <a:ext uri="{FF2B5EF4-FFF2-40B4-BE49-F238E27FC236}">
                  <a16:creationId xmlns:a16="http://schemas.microsoft.com/office/drawing/2014/main" id="{D60CF36C-08AA-0D4C-759F-FAA4A5852A38}"/>
                </a:ext>
              </a:extLst>
            </p:cNvPr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1217;p48">
            <a:extLst>
              <a:ext uri="{FF2B5EF4-FFF2-40B4-BE49-F238E27FC236}">
                <a16:creationId xmlns:a16="http://schemas.microsoft.com/office/drawing/2014/main" id="{B4D6A681-C4AA-4A26-DF44-E8CC7D9D7C3A}"/>
              </a:ext>
            </a:extLst>
          </p:cNvPr>
          <p:cNvGrpSpPr/>
          <p:nvPr/>
        </p:nvGrpSpPr>
        <p:grpSpPr>
          <a:xfrm>
            <a:off x="3905386" y="3112645"/>
            <a:ext cx="334325" cy="269609"/>
            <a:chOff x="2595501" y="3253725"/>
            <a:chExt cx="720141" cy="580739"/>
          </a:xfrm>
        </p:grpSpPr>
        <p:sp>
          <p:nvSpPr>
            <p:cNvPr id="239" name="Google Shape;1218;p48">
              <a:extLst>
                <a:ext uri="{FF2B5EF4-FFF2-40B4-BE49-F238E27FC236}">
                  <a16:creationId xmlns:a16="http://schemas.microsoft.com/office/drawing/2014/main" id="{CBEAAC6B-32ED-985B-CFA3-27D47A581E39}"/>
                </a:ext>
              </a:extLst>
            </p:cNvPr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1219;p48">
              <a:extLst>
                <a:ext uri="{FF2B5EF4-FFF2-40B4-BE49-F238E27FC236}">
                  <a16:creationId xmlns:a16="http://schemas.microsoft.com/office/drawing/2014/main" id="{9FE509E0-7F67-9E3B-B80F-7660893B712F}"/>
                </a:ext>
              </a:extLst>
            </p:cNvPr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1220;p48">
              <a:extLst>
                <a:ext uri="{FF2B5EF4-FFF2-40B4-BE49-F238E27FC236}">
                  <a16:creationId xmlns:a16="http://schemas.microsoft.com/office/drawing/2014/main" id="{066C95D7-83CD-673F-9BCB-AF7554DB6FD0}"/>
                </a:ext>
              </a:extLst>
            </p:cNvPr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1221;p48">
              <a:extLst>
                <a:ext uri="{FF2B5EF4-FFF2-40B4-BE49-F238E27FC236}">
                  <a16:creationId xmlns:a16="http://schemas.microsoft.com/office/drawing/2014/main" id="{A8B4B635-142F-AA88-0FAF-220A0614188D}"/>
                </a:ext>
              </a:extLst>
            </p:cNvPr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1222;p48">
            <a:extLst>
              <a:ext uri="{FF2B5EF4-FFF2-40B4-BE49-F238E27FC236}">
                <a16:creationId xmlns:a16="http://schemas.microsoft.com/office/drawing/2014/main" id="{97131EF4-637C-2FFA-D312-37CDBDDA6AF7}"/>
              </a:ext>
            </a:extLst>
          </p:cNvPr>
          <p:cNvGrpSpPr/>
          <p:nvPr/>
        </p:nvGrpSpPr>
        <p:grpSpPr>
          <a:xfrm>
            <a:off x="4942389" y="3080369"/>
            <a:ext cx="332909" cy="334156"/>
            <a:chOff x="4764809" y="3184208"/>
            <a:chExt cx="717090" cy="719775"/>
          </a:xfrm>
        </p:grpSpPr>
        <p:sp>
          <p:nvSpPr>
            <p:cNvPr id="244" name="Google Shape;1223;p48">
              <a:extLst>
                <a:ext uri="{FF2B5EF4-FFF2-40B4-BE49-F238E27FC236}">
                  <a16:creationId xmlns:a16="http://schemas.microsoft.com/office/drawing/2014/main" id="{3A0A0B8D-1C3E-8603-9348-947C22C2D2A8}"/>
                </a:ext>
              </a:extLst>
            </p:cNvPr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1224;p48">
              <a:extLst>
                <a:ext uri="{FF2B5EF4-FFF2-40B4-BE49-F238E27FC236}">
                  <a16:creationId xmlns:a16="http://schemas.microsoft.com/office/drawing/2014/main" id="{1411CD9D-45D5-6FAE-8379-2EB1FC74DB31}"/>
                </a:ext>
              </a:extLst>
            </p:cNvPr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1225;p48">
              <a:extLst>
                <a:ext uri="{FF2B5EF4-FFF2-40B4-BE49-F238E27FC236}">
                  <a16:creationId xmlns:a16="http://schemas.microsoft.com/office/drawing/2014/main" id="{2A3CC250-B67B-AE4D-6C49-A269E03A9052}"/>
                </a:ext>
              </a:extLst>
            </p:cNvPr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1226;p48">
            <a:extLst>
              <a:ext uri="{FF2B5EF4-FFF2-40B4-BE49-F238E27FC236}">
                <a16:creationId xmlns:a16="http://schemas.microsoft.com/office/drawing/2014/main" id="{7F0AA769-3DA0-FB52-1DE3-E5E60A759318}"/>
              </a:ext>
            </a:extLst>
          </p:cNvPr>
          <p:cNvGrpSpPr/>
          <p:nvPr/>
        </p:nvGrpSpPr>
        <p:grpSpPr>
          <a:xfrm>
            <a:off x="4423893" y="3102094"/>
            <a:ext cx="334310" cy="290709"/>
            <a:chOff x="3680173" y="3231000"/>
            <a:chExt cx="720106" cy="626190"/>
          </a:xfrm>
        </p:grpSpPr>
        <p:sp>
          <p:nvSpPr>
            <p:cNvPr id="248" name="Google Shape;1227;p48">
              <a:extLst>
                <a:ext uri="{FF2B5EF4-FFF2-40B4-BE49-F238E27FC236}">
                  <a16:creationId xmlns:a16="http://schemas.microsoft.com/office/drawing/2014/main" id="{DA1DD234-B518-0D3C-0B01-2F15C0EAB8BC}"/>
                </a:ext>
              </a:extLst>
            </p:cNvPr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1228;p48">
              <a:extLst>
                <a:ext uri="{FF2B5EF4-FFF2-40B4-BE49-F238E27FC236}">
                  <a16:creationId xmlns:a16="http://schemas.microsoft.com/office/drawing/2014/main" id="{CCE0A518-51C2-755D-44C2-255E17980195}"/>
                </a:ext>
              </a:extLst>
            </p:cNvPr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229;p48">
              <a:extLst>
                <a:ext uri="{FF2B5EF4-FFF2-40B4-BE49-F238E27FC236}">
                  <a16:creationId xmlns:a16="http://schemas.microsoft.com/office/drawing/2014/main" id="{D07F8902-C609-DBC4-F10C-F1AE958EE8D9}"/>
                </a:ext>
              </a:extLst>
            </p:cNvPr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1230;p48">
            <a:extLst>
              <a:ext uri="{FF2B5EF4-FFF2-40B4-BE49-F238E27FC236}">
                <a16:creationId xmlns:a16="http://schemas.microsoft.com/office/drawing/2014/main" id="{BE2046DF-CC3E-EADE-935F-2B47CBE782B1}"/>
              </a:ext>
            </a:extLst>
          </p:cNvPr>
          <p:cNvGrpSpPr/>
          <p:nvPr/>
        </p:nvGrpSpPr>
        <p:grpSpPr>
          <a:xfrm>
            <a:off x="5977959" y="3080341"/>
            <a:ext cx="332462" cy="334215"/>
            <a:chOff x="6931035" y="3184144"/>
            <a:chExt cx="716128" cy="719903"/>
          </a:xfrm>
        </p:grpSpPr>
        <p:sp>
          <p:nvSpPr>
            <p:cNvPr id="252" name="Google Shape;1231;p48">
              <a:extLst>
                <a:ext uri="{FF2B5EF4-FFF2-40B4-BE49-F238E27FC236}">
                  <a16:creationId xmlns:a16="http://schemas.microsoft.com/office/drawing/2014/main" id="{155709BE-22C7-02E1-41D7-625CD2499764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1232;p48">
              <a:extLst>
                <a:ext uri="{FF2B5EF4-FFF2-40B4-BE49-F238E27FC236}">
                  <a16:creationId xmlns:a16="http://schemas.microsoft.com/office/drawing/2014/main" id="{B8B199D4-4452-6E48-51ED-C714A1E507E5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1233;p48">
              <a:extLst>
                <a:ext uri="{FF2B5EF4-FFF2-40B4-BE49-F238E27FC236}">
                  <a16:creationId xmlns:a16="http://schemas.microsoft.com/office/drawing/2014/main" id="{FB2A0848-A235-42B4-D1CC-A27847162941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1234;p48">
              <a:extLst>
                <a:ext uri="{FF2B5EF4-FFF2-40B4-BE49-F238E27FC236}">
                  <a16:creationId xmlns:a16="http://schemas.microsoft.com/office/drawing/2014/main" id="{E02EC18B-CC51-157C-BAF6-588564DC0631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1235;p48">
            <a:extLst>
              <a:ext uri="{FF2B5EF4-FFF2-40B4-BE49-F238E27FC236}">
                <a16:creationId xmlns:a16="http://schemas.microsoft.com/office/drawing/2014/main" id="{41223A1E-4A90-5918-10E7-F5A44831CFF8}"/>
              </a:ext>
            </a:extLst>
          </p:cNvPr>
          <p:cNvGrpSpPr/>
          <p:nvPr/>
        </p:nvGrpSpPr>
        <p:grpSpPr>
          <a:xfrm>
            <a:off x="5459482" y="3080302"/>
            <a:ext cx="334295" cy="334286"/>
            <a:chOff x="5846429" y="3184067"/>
            <a:chExt cx="720076" cy="720055"/>
          </a:xfrm>
        </p:grpSpPr>
        <p:sp>
          <p:nvSpPr>
            <p:cNvPr id="257" name="Google Shape;1236;p48">
              <a:extLst>
                <a:ext uri="{FF2B5EF4-FFF2-40B4-BE49-F238E27FC236}">
                  <a16:creationId xmlns:a16="http://schemas.microsoft.com/office/drawing/2014/main" id="{B08B9453-3DBF-6D3D-F888-ACADE52F04EE}"/>
                </a:ext>
              </a:extLst>
            </p:cNvPr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237;p48">
              <a:extLst>
                <a:ext uri="{FF2B5EF4-FFF2-40B4-BE49-F238E27FC236}">
                  <a16:creationId xmlns:a16="http://schemas.microsoft.com/office/drawing/2014/main" id="{670A9CF0-30E9-D0C9-85BA-A4C9442FB597}"/>
                </a:ext>
              </a:extLst>
            </p:cNvPr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1238;p48">
              <a:extLst>
                <a:ext uri="{FF2B5EF4-FFF2-40B4-BE49-F238E27FC236}">
                  <a16:creationId xmlns:a16="http://schemas.microsoft.com/office/drawing/2014/main" id="{4C6B7B72-521E-3E10-60E8-5156B2B00FA8}"/>
                </a:ext>
              </a:extLst>
            </p:cNvPr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1239;p48">
              <a:extLst>
                <a:ext uri="{FF2B5EF4-FFF2-40B4-BE49-F238E27FC236}">
                  <a16:creationId xmlns:a16="http://schemas.microsoft.com/office/drawing/2014/main" id="{A9C241B5-797C-D2E2-63E3-9C7C85A9D018}"/>
                </a:ext>
              </a:extLst>
            </p:cNvPr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1240;p48">
            <a:extLst>
              <a:ext uri="{FF2B5EF4-FFF2-40B4-BE49-F238E27FC236}">
                <a16:creationId xmlns:a16="http://schemas.microsoft.com/office/drawing/2014/main" id="{54CE13FC-8BD5-BFD3-8B5B-333996229084}"/>
              </a:ext>
            </a:extLst>
          </p:cNvPr>
          <p:cNvGrpSpPr/>
          <p:nvPr/>
        </p:nvGrpSpPr>
        <p:grpSpPr>
          <a:xfrm>
            <a:off x="2974882" y="3080265"/>
            <a:ext cx="227774" cy="334369"/>
            <a:chOff x="655600" y="3183978"/>
            <a:chExt cx="490627" cy="720234"/>
          </a:xfrm>
        </p:grpSpPr>
        <p:sp>
          <p:nvSpPr>
            <p:cNvPr id="262" name="Google Shape;1241;p48">
              <a:extLst>
                <a:ext uri="{FF2B5EF4-FFF2-40B4-BE49-F238E27FC236}">
                  <a16:creationId xmlns:a16="http://schemas.microsoft.com/office/drawing/2014/main" id="{17E3C44D-D8B2-FE6C-6866-BBF25DEBA0F8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1242;p48">
              <a:extLst>
                <a:ext uri="{FF2B5EF4-FFF2-40B4-BE49-F238E27FC236}">
                  <a16:creationId xmlns:a16="http://schemas.microsoft.com/office/drawing/2014/main" id="{47B03CAA-3178-E79F-B499-74A392736DC3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1243;p48">
              <a:extLst>
                <a:ext uri="{FF2B5EF4-FFF2-40B4-BE49-F238E27FC236}">
                  <a16:creationId xmlns:a16="http://schemas.microsoft.com/office/drawing/2014/main" id="{FB9E6BDA-D619-1475-AB55-3CA8A15341A9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1244;p48">
              <a:extLst>
                <a:ext uri="{FF2B5EF4-FFF2-40B4-BE49-F238E27FC236}">
                  <a16:creationId xmlns:a16="http://schemas.microsoft.com/office/drawing/2014/main" id="{F8E30FBA-8E51-6F17-4FBE-62FC40542585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1245;p48">
              <a:extLst>
                <a:ext uri="{FF2B5EF4-FFF2-40B4-BE49-F238E27FC236}">
                  <a16:creationId xmlns:a16="http://schemas.microsoft.com/office/drawing/2014/main" id="{FB904DE1-F0FF-6362-FE9E-7F0B93161F32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1246;p48">
            <a:extLst>
              <a:ext uri="{FF2B5EF4-FFF2-40B4-BE49-F238E27FC236}">
                <a16:creationId xmlns:a16="http://schemas.microsoft.com/office/drawing/2014/main" id="{FCB7EE29-94C0-D7D8-A0F7-8B26505DCACD}"/>
              </a:ext>
            </a:extLst>
          </p:cNvPr>
          <p:cNvGrpSpPr/>
          <p:nvPr/>
        </p:nvGrpSpPr>
        <p:grpSpPr>
          <a:xfrm>
            <a:off x="6494607" y="3080348"/>
            <a:ext cx="142339" cy="334194"/>
            <a:chOff x="8011692" y="3184166"/>
            <a:chExt cx="306600" cy="719859"/>
          </a:xfrm>
        </p:grpSpPr>
        <p:sp>
          <p:nvSpPr>
            <p:cNvPr id="268" name="Google Shape;1247;p48">
              <a:extLst>
                <a:ext uri="{FF2B5EF4-FFF2-40B4-BE49-F238E27FC236}">
                  <a16:creationId xmlns:a16="http://schemas.microsoft.com/office/drawing/2014/main" id="{6483A233-A52F-9BC4-006D-006AC9B962F0}"/>
                </a:ext>
              </a:extLst>
            </p:cNvPr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248;p48">
              <a:extLst>
                <a:ext uri="{FF2B5EF4-FFF2-40B4-BE49-F238E27FC236}">
                  <a16:creationId xmlns:a16="http://schemas.microsoft.com/office/drawing/2014/main" id="{3D458F82-DAEA-2311-21EB-20856CA9988A}"/>
                </a:ext>
              </a:extLst>
            </p:cNvPr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1249;p48">
              <a:extLst>
                <a:ext uri="{FF2B5EF4-FFF2-40B4-BE49-F238E27FC236}">
                  <a16:creationId xmlns:a16="http://schemas.microsoft.com/office/drawing/2014/main" id="{87E103D4-64D4-B947-63CB-44EB435A5E3B}"/>
                </a:ext>
              </a:extLst>
            </p:cNvPr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1250;p48">
              <a:extLst>
                <a:ext uri="{FF2B5EF4-FFF2-40B4-BE49-F238E27FC236}">
                  <a16:creationId xmlns:a16="http://schemas.microsoft.com/office/drawing/2014/main" id="{528E28B1-3B95-FE77-E33F-245088C819D6}"/>
                </a:ext>
              </a:extLst>
            </p:cNvPr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1251;p48">
              <a:extLst>
                <a:ext uri="{FF2B5EF4-FFF2-40B4-BE49-F238E27FC236}">
                  <a16:creationId xmlns:a16="http://schemas.microsoft.com/office/drawing/2014/main" id="{D8DC5711-22F2-49E5-288D-C18B8E8827C2}"/>
                </a:ext>
              </a:extLst>
            </p:cNvPr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1252;p48">
              <a:extLst>
                <a:ext uri="{FF2B5EF4-FFF2-40B4-BE49-F238E27FC236}">
                  <a16:creationId xmlns:a16="http://schemas.microsoft.com/office/drawing/2014/main" id="{C3291033-68CD-54B7-694D-3B1F4A568E99}"/>
                </a:ext>
              </a:extLst>
            </p:cNvPr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1253;p48">
            <a:extLst>
              <a:ext uri="{FF2B5EF4-FFF2-40B4-BE49-F238E27FC236}">
                <a16:creationId xmlns:a16="http://schemas.microsoft.com/office/drawing/2014/main" id="{D3A49F5F-2A2F-8883-6CC0-81F951DBE8E6}"/>
              </a:ext>
            </a:extLst>
          </p:cNvPr>
          <p:cNvGrpSpPr/>
          <p:nvPr/>
        </p:nvGrpSpPr>
        <p:grpSpPr>
          <a:xfrm>
            <a:off x="6820697" y="3080164"/>
            <a:ext cx="184649" cy="334137"/>
            <a:chOff x="4556125" y="630237"/>
            <a:chExt cx="3081338" cy="5568950"/>
          </a:xfrm>
        </p:grpSpPr>
        <p:sp>
          <p:nvSpPr>
            <p:cNvPr id="275" name="Google Shape;1254;p48">
              <a:extLst>
                <a:ext uri="{FF2B5EF4-FFF2-40B4-BE49-F238E27FC236}">
                  <a16:creationId xmlns:a16="http://schemas.microsoft.com/office/drawing/2014/main" id="{C46FCA15-E39C-740A-116A-4FA0D153A307}"/>
                </a:ext>
              </a:extLst>
            </p:cNvPr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1255;p48">
              <a:extLst>
                <a:ext uri="{FF2B5EF4-FFF2-40B4-BE49-F238E27FC236}">
                  <a16:creationId xmlns:a16="http://schemas.microsoft.com/office/drawing/2014/main" id="{B68D1C9B-A82C-3BA1-3A21-26B8B5CFBB29}"/>
                </a:ext>
              </a:extLst>
            </p:cNvPr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1256;p48">
              <a:extLst>
                <a:ext uri="{FF2B5EF4-FFF2-40B4-BE49-F238E27FC236}">
                  <a16:creationId xmlns:a16="http://schemas.microsoft.com/office/drawing/2014/main" id="{4C66A9B8-FDD3-3687-F5F1-CA87782A52ED}"/>
                </a:ext>
              </a:extLst>
            </p:cNvPr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1257;p48">
              <a:extLst>
                <a:ext uri="{FF2B5EF4-FFF2-40B4-BE49-F238E27FC236}">
                  <a16:creationId xmlns:a16="http://schemas.microsoft.com/office/drawing/2014/main" id="{92412F9A-E204-B2A8-AD9C-9E90D5D416F5}"/>
                </a:ext>
              </a:extLst>
            </p:cNvPr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258;p48">
              <a:extLst>
                <a:ext uri="{FF2B5EF4-FFF2-40B4-BE49-F238E27FC236}">
                  <a16:creationId xmlns:a16="http://schemas.microsoft.com/office/drawing/2014/main" id="{5B6A687B-2FA2-1CA1-030D-EC4F9EF39DAD}"/>
                </a:ext>
              </a:extLst>
            </p:cNvPr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259;p48">
              <a:extLst>
                <a:ext uri="{FF2B5EF4-FFF2-40B4-BE49-F238E27FC236}">
                  <a16:creationId xmlns:a16="http://schemas.microsoft.com/office/drawing/2014/main" id="{A261C40D-7CD2-62FB-A536-71DDBA9FD967}"/>
                </a:ext>
              </a:extLst>
            </p:cNvPr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260;p48">
              <a:extLst>
                <a:ext uri="{FF2B5EF4-FFF2-40B4-BE49-F238E27FC236}">
                  <a16:creationId xmlns:a16="http://schemas.microsoft.com/office/drawing/2014/main" id="{ADEB8C27-75BC-6A2B-7087-ECB5033043EA}"/>
                </a:ext>
              </a:extLst>
            </p:cNvPr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1261;p48">
            <a:extLst>
              <a:ext uri="{FF2B5EF4-FFF2-40B4-BE49-F238E27FC236}">
                <a16:creationId xmlns:a16="http://schemas.microsoft.com/office/drawing/2014/main" id="{CEAC8675-A693-FE5B-6910-FB5D3E3415B9}"/>
              </a:ext>
            </a:extLst>
          </p:cNvPr>
          <p:cNvGrpSpPr/>
          <p:nvPr/>
        </p:nvGrpSpPr>
        <p:grpSpPr>
          <a:xfrm>
            <a:off x="2456461" y="3080314"/>
            <a:ext cx="334326" cy="334273"/>
            <a:chOff x="1674084" y="3214987"/>
            <a:chExt cx="720142" cy="720027"/>
          </a:xfrm>
        </p:grpSpPr>
        <p:sp>
          <p:nvSpPr>
            <p:cNvPr id="283" name="Google Shape;1262;p48">
              <a:extLst>
                <a:ext uri="{FF2B5EF4-FFF2-40B4-BE49-F238E27FC236}">
                  <a16:creationId xmlns:a16="http://schemas.microsoft.com/office/drawing/2014/main" id="{09621A95-048E-E02B-C962-EE5BA9C64479}"/>
                </a:ext>
              </a:extLst>
            </p:cNvPr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263;p48">
              <a:extLst>
                <a:ext uri="{FF2B5EF4-FFF2-40B4-BE49-F238E27FC236}">
                  <a16:creationId xmlns:a16="http://schemas.microsoft.com/office/drawing/2014/main" id="{26CB5E4B-A4DD-5200-0846-EDD6AEBC88CB}"/>
                </a:ext>
              </a:extLst>
            </p:cNvPr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264;p48">
              <a:extLst>
                <a:ext uri="{FF2B5EF4-FFF2-40B4-BE49-F238E27FC236}">
                  <a16:creationId xmlns:a16="http://schemas.microsoft.com/office/drawing/2014/main" id="{E5D9D459-A60F-8664-FBD0-827FA27F44C4}"/>
                </a:ext>
              </a:extLst>
            </p:cNvPr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1265;p48">
              <a:extLst>
                <a:ext uri="{FF2B5EF4-FFF2-40B4-BE49-F238E27FC236}">
                  <a16:creationId xmlns:a16="http://schemas.microsoft.com/office/drawing/2014/main" id="{4B7239FC-E5DF-0E51-5475-822BD015C191}"/>
                </a:ext>
              </a:extLst>
            </p:cNvPr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1266;p48">
              <a:extLst>
                <a:ext uri="{FF2B5EF4-FFF2-40B4-BE49-F238E27FC236}">
                  <a16:creationId xmlns:a16="http://schemas.microsoft.com/office/drawing/2014/main" id="{60222FA4-5BC0-704D-1215-A0373C0C9F6C}"/>
                </a:ext>
              </a:extLst>
            </p:cNvPr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1267;p48">
              <a:extLst>
                <a:ext uri="{FF2B5EF4-FFF2-40B4-BE49-F238E27FC236}">
                  <a16:creationId xmlns:a16="http://schemas.microsoft.com/office/drawing/2014/main" id="{79A07F14-9223-24E8-A96C-3BDEE9F6291A}"/>
                </a:ext>
              </a:extLst>
            </p:cNvPr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1268;p48">
              <a:extLst>
                <a:ext uri="{FF2B5EF4-FFF2-40B4-BE49-F238E27FC236}">
                  <a16:creationId xmlns:a16="http://schemas.microsoft.com/office/drawing/2014/main" id="{26CA6F40-0D41-731C-9E1F-977B1FB12AC9}"/>
                </a:ext>
              </a:extLst>
            </p:cNvPr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1269;p48">
              <a:extLst>
                <a:ext uri="{FF2B5EF4-FFF2-40B4-BE49-F238E27FC236}">
                  <a16:creationId xmlns:a16="http://schemas.microsoft.com/office/drawing/2014/main" id="{63DD6332-6BA7-9790-3B9B-100FE5953F7F}"/>
                </a:ext>
              </a:extLst>
            </p:cNvPr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1270;p48">
              <a:extLst>
                <a:ext uri="{FF2B5EF4-FFF2-40B4-BE49-F238E27FC236}">
                  <a16:creationId xmlns:a16="http://schemas.microsoft.com/office/drawing/2014/main" id="{25767A22-260B-A9F3-8B17-4900DB13501F}"/>
                </a:ext>
              </a:extLst>
            </p:cNvPr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1271;p48">
              <a:extLst>
                <a:ext uri="{FF2B5EF4-FFF2-40B4-BE49-F238E27FC236}">
                  <a16:creationId xmlns:a16="http://schemas.microsoft.com/office/drawing/2014/main" id="{77BA9241-C8AB-26E7-6338-8485DBF2CD84}"/>
                </a:ext>
              </a:extLst>
            </p:cNvPr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1272;p48">
              <a:extLst>
                <a:ext uri="{FF2B5EF4-FFF2-40B4-BE49-F238E27FC236}">
                  <a16:creationId xmlns:a16="http://schemas.microsoft.com/office/drawing/2014/main" id="{5604EA88-745D-D209-B8BB-9643B6ADB8B5}"/>
                </a:ext>
              </a:extLst>
            </p:cNvPr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1273;p48">
              <a:extLst>
                <a:ext uri="{FF2B5EF4-FFF2-40B4-BE49-F238E27FC236}">
                  <a16:creationId xmlns:a16="http://schemas.microsoft.com/office/drawing/2014/main" id="{DF9F2E31-3ABE-CA4D-31AB-77B4495334AF}"/>
                </a:ext>
              </a:extLst>
            </p:cNvPr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1274;p48">
            <a:extLst>
              <a:ext uri="{FF2B5EF4-FFF2-40B4-BE49-F238E27FC236}">
                <a16:creationId xmlns:a16="http://schemas.microsoft.com/office/drawing/2014/main" id="{FC10A145-819A-C0DB-BD4B-3EAF2A231A80}"/>
              </a:ext>
            </a:extLst>
          </p:cNvPr>
          <p:cNvGrpSpPr/>
          <p:nvPr/>
        </p:nvGrpSpPr>
        <p:grpSpPr>
          <a:xfrm>
            <a:off x="1938091" y="3080283"/>
            <a:ext cx="334184" cy="334330"/>
            <a:chOff x="557511" y="3214925"/>
            <a:chExt cx="719836" cy="720150"/>
          </a:xfrm>
        </p:grpSpPr>
        <p:sp>
          <p:nvSpPr>
            <p:cNvPr id="296" name="Google Shape;1275;p48">
              <a:extLst>
                <a:ext uri="{FF2B5EF4-FFF2-40B4-BE49-F238E27FC236}">
                  <a16:creationId xmlns:a16="http://schemas.microsoft.com/office/drawing/2014/main" id="{39415C28-A710-2897-A973-C8049E1E8D17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1276;p48">
              <a:extLst>
                <a:ext uri="{FF2B5EF4-FFF2-40B4-BE49-F238E27FC236}">
                  <a16:creationId xmlns:a16="http://schemas.microsoft.com/office/drawing/2014/main" id="{CE179E3F-80A8-1989-743D-F42BB89AE59E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1277;p48">
              <a:extLst>
                <a:ext uri="{FF2B5EF4-FFF2-40B4-BE49-F238E27FC236}">
                  <a16:creationId xmlns:a16="http://schemas.microsoft.com/office/drawing/2014/main" id="{159CB89E-DB8A-60CC-DFFC-0C9C9295CE59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1278;p48">
              <a:extLst>
                <a:ext uri="{FF2B5EF4-FFF2-40B4-BE49-F238E27FC236}">
                  <a16:creationId xmlns:a16="http://schemas.microsoft.com/office/drawing/2014/main" id="{68B33BD4-77DA-F5DF-EF7E-B54966E34330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1279;p48">
            <a:extLst>
              <a:ext uri="{FF2B5EF4-FFF2-40B4-BE49-F238E27FC236}">
                <a16:creationId xmlns:a16="http://schemas.microsoft.com/office/drawing/2014/main" id="{BC2D35C5-3FD9-2845-E40A-3F1B96A9819A}"/>
              </a:ext>
            </a:extLst>
          </p:cNvPr>
          <p:cNvGrpSpPr/>
          <p:nvPr/>
        </p:nvGrpSpPr>
        <p:grpSpPr>
          <a:xfrm>
            <a:off x="1896007" y="4157533"/>
            <a:ext cx="334429" cy="300392"/>
            <a:chOff x="1147762" y="1131887"/>
            <a:chExt cx="5137150" cy="4619626"/>
          </a:xfrm>
        </p:grpSpPr>
        <p:sp>
          <p:nvSpPr>
            <p:cNvPr id="301" name="Google Shape;1280;p48">
              <a:extLst>
                <a:ext uri="{FF2B5EF4-FFF2-40B4-BE49-F238E27FC236}">
                  <a16:creationId xmlns:a16="http://schemas.microsoft.com/office/drawing/2014/main" id="{35955AA3-D811-FC9C-7D61-24ED4F1E9637}"/>
                </a:ext>
              </a:extLst>
            </p:cNvPr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1281;p48">
              <a:extLst>
                <a:ext uri="{FF2B5EF4-FFF2-40B4-BE49-F238E27FC236}">
                  <a16:creationId xmlns:a16="http://schemas.microsoft.com/office/drawing/2014/main" id="{6DF04384-E184-AA40-288E-ABAA8FD6F86F}"/>
                </a:ext>
              </a:extLst>
            </p:cNvPr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1282;p48">
              <a:extLst>
                <a:ext uri="{FF2B5EF4-FFF2-40B4-BE49-F238E27FC236}">
                  <a16:creationId xmlns:a16="http://schemas.microsoft.com/office/drawing/2014/main" id="{16C65DC1-22F7-9658-BCAE-92A322BA095A}"/>
                </a:ext>
              </a:extLst>
            </p:cNvPr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1283;p48">
            <a:extLst>
              <a:ext uri="{FF2B5EF4-FFF2-40B4-BE49-F238E27FC236}">
                <a16:creationId xmlns:a16="http://schemas.microsoft.com/office/drawing/2014/main" id="{92ABB13C-6B49-29A3-1F46-3270B6FAEA98}"/>
              </a:ext>
            </a:extLst>
          </p:cNvPr>
          <p:cNvGrpSpPr/>
          <p:nvPr/>
        </p:nvGrpSpPr>
        <p:grpSpPr>
          <a:xfrm>
            <a:off x="2494002" y="4152775"/>
            <a:ext cx="334426" cy="309962"/>
            <a:chOff x="1570037" y="1341437"/>
            <a:chExt cx="4943475" cy="4576762"/>
          </a:xfrm>
        </p:grpSpPr>
        <p:sp>
          <p:nvSpPr>
            <p:cNvPr id="305" name="Google Shape;1284;p48">
              <a:extLst>
                <a:ext uri="{FF2B5EF4-FFF2-40B4-BE49-F238E27FC236}">
                  <a16:creationId xmlns:a16="http://schemas.microsoft.com/office/drawing/2014/main" id="{20FA3236-5B45-55F9-4D9D-47B0BFAE8A8D}"/>
                </a:ext>
              </a:extLst>
            </p:cNvPr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1285;p48">
              <a:extLst>
                <a:ext uri="{FF2B5EF4-FFF2-40B4-BE49-F238E27FC236}">
                  <a16:creationId xmlns:a16="http://schemas.microsoft.com/office/drawing/2014/main" id="{D1C5E060-0A9D-7753-5C3F-C68BCE6C957F}"/>
                </a:ext>
              </a:extLst>
            </p:cNvPr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1286;p48">
              <a:extLst>
                <a:ext uri="{FF2B5EF4-FFF2-40B4-BE49-F238E27FC236}">
                  <a16:creationId xmlns:a16="http://schemas.microsoft.com/office/drawing/2014/main" id="{D697D450-8717-5083-4E21-C6710CF80ED9}"/>
                </a:ext>
              </a:extLst>
            </p:cNvPr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1287;p48">
              <a:extLst>
                <a:ext uri="{FF2B5EF4-FFF2-40B4-BE49-F238E27FC236}">
                  <a16:creationId xmlns:a16="http://schemas.microsoft.com/office/drawing/2014/main" id="{0FCA2531-7DFA-F130-AA15-23F2FEDB4CF4}"/>
                </a:ext>
              </a:extLst>
            </p:cNvPr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1288;p48">
              <a:extLst>
                <a:ext uri="{FF2B5EF4-FFF2-40B4-BE49-F238E27FC236}">
                  <a16:creationId xmlns:a16="http://schemas.microsoft.com/office/drawing/2014/main" id="{68B903B2-0788-56F1-6B31-6FCEED893E38}"/>
                </a:ext>
              </a:extLst>
            </p:cNvPr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1289;p48">
              <a:extLst>
                <a:ext uri="{FF2B5EF4-FFF2-40B4-BE49-F238E27FC236}">
                  <a16:creationId xmlns:a16="http://schemas.microsoft.com/office/drawing/2014/main" id="{988C8C7A-ADB8-3212-205D-50FEDC56EF0D}"/>
                </a:ext>
              </a:extLst>
            </p:cNvPr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1290;p48">
            <a:extLst>
              <a:ext uri="{FF2B5EF4-FFF2-40B4-BE49-F238E27FC236}">
                <a16:creationId xmlns:a16="http://schemas.microsoft.com/office/drawing/2014/main" id="{3E9F1616-B2ED-5AF6-397F-45AB8B8EFC09}"/>
              </a:ext>
            </a:extLst>
          </p:cNvPr>
          <p:cNvGrpSpPr/>
          <p:nvPr/>
        </p:nvGrpSpPr>
        <p:grpSpPr>
          <a:xfrm>
            <a:off x="4357996" y="4140853"/>
            <a:ext cx="330999" cy="334291"/>
            <a:chOff x="5770007" y="5489899"/>
            <a:chExt cx="712976" cy="720067"/>
          </a:xfrm>
        </p:grpSpPr>
        <p:sp>
          <p:nvSpPr>
            <p:cNvPr id="312" name="Google Shape;1291;p48">
              <a:extLst>
                <a:ext uri="{FF2B5EF4-FFF2-40B4-BE49-F238E27FC236}">
                  <a16:creationId xmlns:a16="http://schemas.microsoft.com/office/drawing/2014/main" id="{96532BD0-C866-006F-2653-463FB22B8DE3}"/>
                </a:ext>
              </a:extLst>
            </p:cNvPr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1292;p48">
              <a:extLst>
                <a:ext uri="{FF2B5EF4-FFF2-40B4-BE49-F238E27FC236}">
                  <a16:creationId xmlns:a16="http://schemas.microsoft.com/office/drawing/2014/main" id="{D2F99298-C3E6-8299-1AF0-34DF4B06F02D}"/>
                </a:ext>
              </a:extLst>
            </p:cNvPr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1293;p48">
              <a:extLst>
                <a:ext uri="{FF2B5EF4-FFF2-40B4-BE49-F238E27FC236}">
                  <a16:creationId xmlns:a16="http://schemas.microsoft.com/office/drawing/2014/main" id="{9D28069F-41CC-59F1-9F5B-7C3319E7DD80}"/>
                </a:ext>
              </a:extLst>
            </p:cNvPr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1294;p48">
              <a:extLst>
                <a:ext uri="{FF2B5EF4-FFF2-40B4-BE49-F238E27FC236}">
                  <a16:creationId xmlns:a16="http://schemas.microsoft.com/office/drawing/2014/main" id="{2594E2DE-09AD-D99F-BF04-BF9CD3D185BE}"/>
                </a:ext>
              </a:extLst>
            </p:cNvPr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1295;p48">
              <a:extLst>
                <a:ext uri="{FF2B5EF4-FFF2-40B4-BE49-F238E27FC236}">
                  <a16:creationId xmlns:a16="http://schemas.microsoft.com/office/drawing/2014/main" id="{659DBE20-D60C-B0DD-3E7E-604DBA3E4F70}"/>
                </a:ext>
              </a:extLst>
            </p:cNvPr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1296;p48">
              <a:extLst>
                <a:ext uri="{FF2B5EF4-FFF2-40B4-BE49-F238E27FC236}">
                  <a16:creationId xmlns:a16="http://schemas.microsoft.com/office/drawing/2014/main" id="{AF621761-D3BA-2F41-757C-56274EBE7968}"/>
                </a:ext>
              </a:extLst>
            </p:cNvPr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1297;p48">
              <a:extLst>
                <a:ext uri="{FF2B5EF4-FFF2-40B4-BE49-F238E27FC236}">
                  <a16:creationId xmlns:a16="http://schemas.microsoft.com/office/drawing/2014/main" id="{A5617004-B900-9E2D-FADC-4C8FABFA409D}"/>
                </a:ext>
              </a:extLst>
            </p:cNvPr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1298;p48">
              <a:extLst>
                <a:ext uri="{FF2B5EF4-FFF2-40B4-BE49-F238E27FC236}">
                  <a16:creationId xmlns:a16="http://schemas.microsoft.com/office/drawing/2014/main" id="{37F65DF0-0FA5-FF0E-66A2-7481F789068F}"/>
                </a:ext>
              </a:extLst>
            </p:cNvPr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1299;p48">
            <a:extLst>
              <a:ext uri="{FF2B5EF4-FFF2-40B4-BE49-F238E27FC236}">
                <a16:creationId xmlns:a16="http://schemas.microsoft.com/office/drawing/2014/main" id="{7EB97610-F925-DF90-C5FE-B808AB684C05}"/>
              </a:ext>
            </a:extLst>
          </p:cNvPr>
          <p:cNvGrpSpPr/>
          <p:nvPr/>
        </p:nvGrpSpPr>
        <p:grpSpPr>
          <a:xfrm>
            <a:off x="4952587" y="4157702"/>
            <a:ext cx="334238" cy="300618"/>
            <a:chOff x="7050768" y="5526199"/>
            <a:chExt cx="719953" cy="647534"/>
          </a:xfrm>
        </p:grpSpPr>
        <p:sp>
          <p:nvSpPr>
            <p:cNvPr id="321" name="Google Shape;1300;p48">
              <a:extLst>
                <a:ext uri="{FF2B5EF4-FFF2-40B4-BE49-F238E27FC236}">
                  <a16:creationId xmlns:a16="http://schemas.microsoft.com/office/drawing/2014/main" id="{B6FE0491-EF8E-2F40-E66B-05D46DC51324}"/>
                </a:ext>
              </a:extLst>
            </p:cNvPr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1301;p48">
              <a:extLst>
                <a:ext uri="{FF2B5EF4-FFF2-40B4-BE49-F238E27FC236}">
                  <a16:creationId xmlns:a16="http://schemas.microsoft.com/office/drawing/2014/main" id="{819EF932-7FDC-7DAE-CA83-A9374831DCEC}"/>
                </a:ext>
              </a:extLst>
            </p:cNvPr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1302;p48">
              <a:extLst>
                <a:ext uri="{FF2B5EF4-FFF2-40B4-BE49-F238E27FC236}">
                  <a16:creationId xmlns:a16="http://schemas.microsoft.com/office/drawing/2014/main" id="{F64445B4-C5E5-CAA7-2E55-F56EC93BF1F0}"/>
                </a:ext>
              </a:extLst>
            </p:cNvPr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1303;p48">
              <a:extLst>
                <a:ext uri="{FF2B5EF4-FFF2-40B4-BE49-F238E27FC236}">
                  <a16:creationId xmlns:a16="http://schemas.microsoft.com/office/drawing/2014/main" id="{1D3306A6-4280-83BF-34E6-B21D5D00883C}"/>
                </a:ext>
              </a:extLst>
            </p:cNvPr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1304;p48">
              <a:extLst>
                <a:ext uri="{FF2B5EF4-FFF2-40B4-BE49-F238E27FC236}">
                  <a16:creationId xmlns:a16="http://schemas.microsoft.com/office/drawing/2014/main" id="{FD9930C7-5236-BABE-F68C-30521920B62A}"/>
                </a:ext>
              </a:extLst>
            </p:cNvPr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1305;p48">
              <a:extLst>
                <a:ext uri="{FF2B5EF4-FFF2-40B4-BE49-F238E27FC236}">
                  <a16:creationId xmlns:a16="http://schemas.microsoft.com/office/drawing/2014/main" id="{4DDE308F-6559-CFB5-535F-E93E6F496C8F}"/>
                </a:ext>
              </a:extLst>
            </p:cNvPr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1306;p48">
              <a:extLst>
                <a:ext uri="{FF2B5EF4-FFF2-40B4-BE49-F238E27FC236}">
                  <a16:creationId xmlns:a16="http://schemas.microsoft.com/office/drawing/2014/main" id="{B874F585-1922-9BC9-3386-8A1FBEE30D57}"/>
                </a:ext>
              </a:extLst>
            </p:cNvPr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1307;p48">
              <a:extLst>
                <a:ext uri="{FF2B5EF4-FFF2-40B4-BE49-F238E27FC236}">
                  <a16:creationId xmlns:a16="http://schemas.microsoft.com/office/drawing/2014/main" id="{B64CA696-977E-DDA8-DC6C-82F8FFC147B6}"/>
                </a:ext>
              </a:extLst>
            </p:cNvPr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1308;p48">
              <a:extLst>
                <a:ext uri="{FF2B5EF4-FFF2-40B4-BE49-F238E27FC236}">
                  <a16:creationId xmlns:a16="http://schemas.microsoft.com/office/drawing/2014/main" id="{ABA6635A-A4D8-9FF7-0AF1-F0CE0EFE0041}"/>
                </a:ext>
              </a:extLst>
            </p:cNvPr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1309;p48">
              <a:extLst>
                <a:ext uri="{FF2B5EF4-FFF2-40B4-BE49-F238E27FC236}">
                  <a16:creationId xmlns:a16="http://schemas.microsoft.com/office/drawing/2014/main" id="{2A987BDF-D5D8-D3E2-8A14-4A7FF2F100A5}"/>
                </a:ext>
              </a:extLst>
            </p:cNvPr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1310;p48">
              <a:extLst>
                <a:ext uri="{FF2B5EF4-FFF2-40B4-BE49-F238E27FC236}">
                  <a16:creationId xmlns:a16="http://schemas.microsoft.com/office/drawing/2014/main" id="{14B25762-7281-2D5B-A4EA-6E644EBC4336}"/>
                </a:ext>
              </a:extLst>
            </p:cNvPr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1311;p48">
              <a:extLst>
                <a:ext uri="{FF2B5EF4-FFF2-40B4-BE49-F238E27FC236}">
                  <a16:creationId xmlns:a16="http://schemas.microsoft.com/office/drawing/2014/main" id="{447A5110-0520-3777-8FD3-C03D42398C72}"/>
                </a:ext>
              </a:extLst>
            </p:cNvPr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1312;p48">
            <a:extLst>
              <a:ext uri="{FF2B5EF4-FFF2-40B4-BE49-F238E27FC236}">
                <a16:creationId xmlns:a16="http://schemas.microsoft.com/office/drawing/2014/main" id="{C8F65C87-3C06-A373-AAF4-3F3441EE2F74}"/>
              </a:ext>
            </a:extLst>
          </p:cNvPr>
          <p:cNvGrpSpPr/>
          <p:nvPr/>
        </p:nvGrpSpPr>
        <p:grpSpPr>
          <a:xfrm>
            <a:off x="6148476" y="4157755"/>
            <a:ext cx="334261" cy="300488"/>
            <a:chOff x="9626723" y="5526313"/>
            <a:chExt cx="720002" cy="647256"/>
          </a:xfrm>
        </p:grpSpPr>
        <p:sp>
          <p:nvSpPr>
            <p:cNvPr id="334" name="Google Shape;1313;p48">
              <a:extLst>
                <a:ext uri="{FF2B5EF4-FFF2-40B4-BE49-F238E27FC236}">
                  <a16:creationId xmlns:a16="http://schemas.microsoft.com/office/drawing/2014/main" id="{603A50DB-2635-2F7A-989B-896C4C176875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1314;p48">
              <a:extLst>
                <a:ext uri="{FF2B5EF4-FFF2-40B4-BE49-F238E27FC236}">
                  <a16:creationId xmlns:a16="http://schemas.microsoft.com/office/drawing/2014/main" id="{E7BA72DA-34B8-7815-64F2-8EF74CABF1CD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1315;p48">
              <a:extLst>
                <a:ext uri="{FF2B5EF4-FFF2-40B4-BE49-F238E27FC236}">
                  <a16:creationId xmlns:a16="http://schemas.microsoft.com/office/drawing/2014/main" id="{F2DF2FBF-41E5-9A5F-7663-5F3EACEB84EE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1316;p48">
              <a:extLst>
                <a:ext uri="{FF2B5EF4-FFF2-40B4-BE49-F238E27FC236}">
                  <a16:creationId xmlns:a16="http://schemas.microsoft.com/office/drawing/2014/main" id="{D858AFB2-DDBB-251E-E7B9-88EA26AD73E6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1317;p48">
              <a:extLst>
                <a:ext uri="{FF2B5EF4-FFF2-40B4-BE49-F238E27FC236}">
                  <a16:creationId xmlns:a16="http://schemas.microsoft.com/office/drawing/2014/main" id="{5B455823-C86D-5CB3-BD68-E1FE83197872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1318;p48">
              <a:extLst>
                <a:ext uri="{FF2B5EF4-FFF2-40B4-BE49-F238E27FC236}">
                  <a16:creationId xmlns:a16="http://schemas.microsoft.com/office/drawing/2014/main" id="{94B1853C-7B11-C0E2-B57A-55D12C2286E3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1319;p48">
              <a:extLst>
                <a:ext uri="{FF2B5EF4-FFF2-40B4-BE49-F238E27FC236}">
                  <a16:creationId xmlns:a16="http://schemas.microsoft.com/office/drawing/2014/main" id="{6EC3906F-951D-98DF-5B8C-A7B97A28E1B1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1320;p48">
              <a:extLst>
                <a:ext uri="{FF2B5EF4-FFF2-40B4-BE49-F238E27FC236}">
                  <a16:creationId xmlns:a16="http://schemas.microsoft.com/office/drawing/2014/main" id="{438103CF-41A1-C04D-1A8F-AEE33C1EC03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1321;p48">
              <a:extLst>
                <a:ext uri="{FF2B5EF4-FFF2-40B4-BE49-F238E27FC236}">
                  <a16:creationId xmlns:a16="http://schemas.microsoft.com/office/drawing/2014/main" id="{66FA7D4E-D795-1297-8FBA-9F3D7A3FCE33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1322;p48">
              <a:extLst>
                <a:ext uri="{FF2B5EF4-FFF2-40B4-BE49-F238E27FC236}">
                  <a16:creationId xmlns:a16="http://schemas.microsoft.com/office/drawing/2014/main" id="{D4391800-1FC1-1EA9-29BA-173A4267492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1323;p48">
              <a:extLst>
                <a:ext uri="{FF2B5EF4-FFF2-40B4-BE49-F238E27FC236}">
                  <a16:creationId xmlns:a16="http://schemas.microsoft.com/office/drawing/2014/main" id="{4E7A4516-38FB-6435-F13B-DBB209616697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1324;p48">
              <a:extLst>
                <a:ext uri="{FF2B5EF4-FFF2-40B4-BE49-F238E27FC236}">
                  <a16:creationId xmlns:a16="http://schemas.microsoft.com/office/drawing/2014/main" id="{4606E70A-B2AC-3E53-1671-6F05117E6F52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1325;p48">
            <a:extLst>
              <a:ext uri="{FF2B5EF4-FFF2-40B4-BE49-F238E27FC236}">
                <a16:creationId xmlns:a16="http://schemas.microsoft.com/office/drawing/2014/main" id="{51074083-A490-8011-2E11-D970ED0D2950}"/>
              </a:ext>
            </a:extLst>
          </p:cNvPr>
          <p:cNvGrpSpPr/>
          <p:nvPr/>
        </p:nvGrpSpPr>
        <p:grpSpPr>
          <a:xfrm>
            <a:off x="6746406" y="4140836"/>
            <a:ext cx="334187" cy="334307"/>
            <a:chOff x="10914672" y="5489861"/>
            <a:chExt cx="719842" cy="720102"/>
          </a:xfrm>
        </p:grpSpPr>
        <p:sp>
          <p:nvSpPr>
            <p:cNvPr id="347" name="Google Shape;1326;p48">
              <a:extLst>
                <a:ext uri="{FF2B5EF4-FFF2-40B4-BE49-F238E27FC236}">
                  <a16:creationId xmlns:a16="http://schemas.microsoft.com/office/drawing/2014/main" id="{BB7E4D66-552D-915A-9D8F-6CC71F13DDF0}"/>
                </a:ext>
              </a:extLst>
            </p:cNvPr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1327;p48">
              <a:extLst>
                <a:ext uri="{FF2B5EF4-FFF2-40B4-BE49-F238E27FC236}">
                  <a16:creationId xmlns:a16="http://schemas.microsoft.com/office/drawing/2014/main" id="{BEEA01A1-00C7-F74C-761E-49F2AF48F6DA}"/>
                </a:ext>
              </a:extLst>
            </p:cNvPr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1328;p48">
              <a:extLst>
                <a:ext uri="{FF2B5EF4-FFF2-40B4-BE49-F238E27FC236}">
                  <a16:creationId xmlns:a16="http://schemas.microsoft.com/office/drawing/2014/main" id="{A4B83A96-0004-E6DF-C4E6-D23CF1E7F0F9}"/>
                </a:ext>
              </a:extLst>
            </p:cNvPr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1329;p48">
              <a:extLst>
                <a:ext uri="{FF2B5EF4-FFF2-40B4-BE49-F238E27FC236}">
                  <a16:creationId xmlns:a16="http://schemas.microsoft.com/office/drawing/2014/main" id="{2D297C99-6A69-69D1-CAD8-F1F19C3B7B2B}"/>
                </a:ext>
              </a:extLst>
            </p:cNvPr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1330;p48">
              <a:extLst>
                <a:ext uri="{FF2B5EF4-FFF2-40B4-BE49-F238E27FC236}">
                  <a16:creationId xmlns:a16="http://schemas.microsoft.com/office/drawing/2014/main" id="{2E81D43C-28AD-115A-71D9-C91AEC5722A7}"/>
                </a:ext>
              </a:extLst>
            </p:cNvPr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1331;p48">
              <a:extLst>
                <a:ext uri="{FF2B5EF4-FFF2-40B4-BE49-F238E27FC236}">
                  <a16:creationId xmlns:a16="http://schemas.microsoft.com/office/drawing/2014/main" id="{6B79292A-CADD-EB1D-CEE9-6DC7613DFB87}"/>
                </a:ext>
              </a:extLst>
            </p:cNvPr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1332;p48">
              <a:extLst>
                <a:ext uri="{FF2B5EF4-FFF2-40B4-BE49-F238E27FC236}">
                  <a16:creationId xmlns:a16="http://schemas.microsoft.com/office/drawing/2014/main" id="{589DD294-FB5B-AB4A-0B3E-AB20D752FBF9}"/>
                </a:ext>
              </a:extLst>
            </p:cNvPr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1333;p48">
              <a:extLst>
                <a:ext uri="{FF2B5EF4-FFF2-40B4-BE49-F238E27FC236}">
                  <a16:creationId xmlns:a16="http://schemas.microsoft.com/office/drawing/2014/main" id="{232C66F5-595C-62A7-759E-D01822B51703}"/>
                </a:ext>
              </a:extLst>
            </p:cNvPr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1334;p48">
              <a:extLst>
                <a:ext uri="{FF2B5EF4-FFF2-40B4-BE49-F238E27FC236}">
                  <a16:creationId xmlns:a16="http://schemas.microsoft.com/office/drawing/2014/main" id="{3C764D3E-5CDC-1C18-9A25-E4915C25FF15}"/>
                </a:ext>
              </a:extLst>
            </p:cNvPr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1335;p48">
              <a:extLst>
                <a:ext uri="{FF2B5EF4-FFF2-40B4-BE49-F238E27FC236}">
                  <a16:creationId xmlns:a16="http://schemas.microsoft.com/office/drawing/2014/main" id="{8C4C231F-6BF5-FB41-70EA-ED55768BFBF5}"/>
                </a:ext>
              </a:extLst>
            </p:cNvPr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1336;p48">
              <a:extLst>
                <a:ext uri="{FF2B5EF4-FFF2-40B4-BE49-F238E27FC236}">
                  <a16:creationId xmlns:a16="http://schemas.microsoft.com/office/drawing/2014/main" id="{B29E3FC8-5805-02A0-5DCA-F41C8191BA0E}"/>
                </a:ext>
              </a:extLst>
            </p:cNvPr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1337;p48">
              <a:extLst>
                <a:ext uri="{FF2B5EF4-FFF2-40B4-BE49-F238E27FC236}">
                  <a16:creationId xmlns:a16="http://schemas.microsoft.com/office/drawing/2014/main" id="{8DBC53E0-00FF-96C6-2A81-6F393427A5F2}"/>
                </a:ext>
              </a:extLst>
            </p:cNvPr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1338;p48">
            <a:extLst>
              <a:ext uri="{FF2B5EF4-FFF2-40B4-BE49-F238E27FC236}">
                <a16:creationId xmlns:a16="http://schemas.microsoft.com/office/drawing/2014/main" id="{04E6D4EF-C60E-D8BF-D233-970E489EF701}"/>
              </a:ext>
            </a:extLst>
          </p:cNvPr>
          <p:cNvGrpSpPr/>
          <p:nvPr/>
        </p:nvGrpSpPr>
        <p:grpSpPr>
          <a:xfrm>
            <a:off x="5550498" y="4148533"/>
            <a:ext cx="334366" cy="318935"/>
            <a:chOff x="8338678" y="5506443"/>
            <a:chExt cx="720227" cy="686988"/>
          </a:xfrm>
        </p:grpSpPr>
        <p:sp>
          <p:nvSpPr>
            <p:cNvPr id="360" name="Google Shape;1339;p48">
              <a:extLst>
                <a:ext uri="{FF2B5EF4-FFF2-40B4-BE49-F238E27FC236}">
                  <a16:creationId xmlns:a16="http://schemas.microsoft.com/office/drawing/2014/main" id="{6D223B2B-E875-64FD-7564-2C6327187ABA}"/>
                </a:ext>
              </a:extLst>
            </p:cNvPr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1340;p48">
              <a:extLst>
                <a:ext uri="{FF2B5EF4-FFF2-40B4-BE49-F238E27FC236}">
                  <a16:creationId xmlns:a16="http://schemas.microsoft.com/office/drawing/2014/main" id="{2413967A-D6C3-6023-968B-9AEFE37E81BF}"/>
                </a:ext>
              </a:extLst>
            </p:cNvPr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1341;p48">
              <a:extLst>
                <a:ext uri="{FF2B5EF4-FFF2-40B4-BE49-F238E27FC236}">
                  <a16:creationId xmlns:a16="http://schemas.microsoft.com/office/drawing/2014/main" id="{B9788CB0-8A58-5D60-8E4F-6E1B20684C85}"/>
                </a:ext>
              </a:extLst>
            </p:cNvPr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1342;p48">
              <a:extLst>
                <a:ext uri="{FF2B5EF4-FFF2-40B4-BE49-F238E27FC236}">
                  <a16:creationId xmlns:a16="http://schemas.microsoft.com/office/drawing/2014/main" id="{91850A69-7E4D-B642-37B9-8A2548350083}"/>
                </a:ext>
              </a:extLst>
            </p:cNvPr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1343;p48">
              <a:extLst>
                <a:ext uri="{FF2B5EF4-FFF2-40B4-BE49-F238E27FC236}">
                  <a16:creationId xmlns:a16="http://schemas.microsoft.com/office/drawing/2014/main" id="{549FC530-41DA-F692-50F4-98125FEEB460}"/>
                </a:ext>
              </a:extLst>
            </p:cNvPr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1344;p48">
              <a:extLst>
                <a:ext uri="{FF2B5EF4-FFF2-40B4-BE49-F238E27FC236}">
                  <a16:creationId xmlns:a16="http://schemas.microsoft.com/office/drawing/2014/main" id="{A96E95A7-D816-D3D3-2446-F9D81155071E}"/>
                </a:ext>
              </a:extLst>
            </p:cNvPr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1345;p48">
            <a:extLst>
              <a:ext uri="{FF2B5EF4-FFF2-40B4-BE49-F238E27FC236}">
                <a16:creationId xmlns:a16="http://schemas.microsoft.com/office/drawing/2014/main" id="{D584DA7F-3A99-EBA1-BA98-323422D1462C}"/>
              </a:ext>
            </a:extLst>
          </p:cNvPr>
          <p:cNvGrpSpPr/>
          <p:nvPr/>
        </p:nvGrpSpPr>
        <p:grpSpPr>
          <a:xfrm>
            <a:off x="3091741" y="4189474"/>
            <a:ext cx="1002618" cy="237026"/>
            <a:chOff x="3042485" y="5594633"/>
            <a:chExt cx="2159652" cy="510557"/>
          </a:xfrm>
        </p:grpSpPr>
        <p:sp>
          <p:nvSpPr>
            <p:cNvPr id="367" name="Google Shape;1346;p48">
              <a:extLst>
                <a:ext uri="{FF2B5EF4-FFF2-40B4-BE49-F238E27FC236}">
                  <a16:creationId xmlns:a16="http://schemas.microsoft.com/office/drawing/2014/main" id="{3B112C90-D175-13D1-512C-909CAB3F3385}"/>
                </a:ext>
              </a:extLst>
            </p:cNvPr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1347;p48">
              <a:extLst>
                <a:ext uri="{FF2B5EF4-FFF2-40B4-BE49-F238E27FC236}">
                  <a16:creationId xmlns:a16="http://schemas.microsoft.com/office/drawing/2014/main" id="{E6D0F4C4-3207-DDBF-ADE2-3CD409BB0B21}"/>
                </a:ext>
              </a:extLst>
            </p:cNvPr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1348;p48">
              <a:extLst>
                <a:ext uri="{FF2B5EF4-FFF2-40B4-BE49-F238E27FC236}">
                  <a16:creationId xmlns:a16="http://schemas.microsoft.com/office/drawing/2014/main" id="{A0296A51-353F-55D3-74CA-A21520B9541B}"/>
                </a:ext>
              </a:extLst>
            </p:cNvPr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1349;p48">
              <a:extLst>
                <a:ext uri="{FF2B5EF4-FFF2-40B4-BE49-F238E27FC236}">
                  <a16:creationId xmlns:a16="http://schemas.microsoft.com/office/drawing/2014/main" id="{0C6AF4D6-E4BD-9680-3534-9AF66C1B3E12}"/>
                </a:ext>
              </a:extLst>
            </p:cNvPr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1350;p48">
              <a:extLst>
                <a:ext uri="{FF2B5EF4-FFF2-40B4-BE49-F238E27FC236}">
                  <a16:creationId xmlns:a16="http://schemas.microsoft.com/office/drawing/2014/main" id="{62253CC2-EBEF-58EC-47E7-180DAA5E8EE6}"/>
                </a:ext>
              </a:extLst>
            </p:cNvPr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1351;p48">
              <a:extLst>
                <a:ext uri="{FF2B5EF4-FFF2-40B4-BE49-F238E27FC236}">
                  <a16:creationId xmlns:a16="http://schemas.microsoft.com/office/drawing/2014/main" id="{D54E3A5B-CE7D-833F-2D46-2835F1EBA416}"/>
                </a:ext>
              </a:extLst>
            </p:cNvPr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1352;p48">
              <a:extLst>
                <a:ext uri="{FF2B5EF4-FFF2-40B4-BE49-F238E27FC236}">
                  <a16:creationId xmlns:a16="http://schemas.microsoft.com/office/drawing/2014/main" id="{1AF8585A-352E-E5F6-8DA4-0BD085D2BF5F}"/>
                </a:ext>
              </a:extLst>
            </p:cNvPr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1353;p48">
              <a:extLst>
                <a:ext uri="{FF2B5EF4-FFF2-40B4-BE49-F238E27FC236}">
                  <a16:creationId xmlns:a16="http://schemas.microsoft.com/office/drawing/2014/main" id="{E760F198-2476-F2D1-F337-B1787549202F}"/>
                </a:ext>
              </a:extLst>
            </p:cNvPr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1354;p48">
              <a:extLst>
                <a:ext uri="{FF2B5EF4-FFF2-40B4-BE49-F238E27FC236}">
                  <a16:creationId xmlns:a16="http://schemas.microsoft.com/office/drawing/2014/main" id="{EA0114E4-8506-9266-0527-EAAAA2AB2E4A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1355;p48">
              <a:extLst>
                <a:ext uri="{FF2B5EF4-FFF2-40B4-BE49-F238E27FC236}">
                  <a16:creationId xmlns:a16="http://schemas.microsoft.com/office/drawing/2014/main" id="{F1CFD6C5-D145-CEDE-33F3-9F956298F93D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1356;p48">
              <a:extLst>
                <a:ext uri="{FF2B5EF4-FFF2-40B4-BE49-F238E27FC236}">
                  <a16:creationId xmlns:a16="http://schemas.microsoft.com/office/drawing/2014/main" id="{F464E11B-3FFC-5953-2CF9-5123F9B5065D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1357;p48">
              <a:extLst>
                <a:ext uri="{FF2B5EF4-FFF2-40B4-BE49-F238E27FC236}">
                  <a16:creationId xmlns:a16="http://schemas.microsoft.com/office/drawing/2014/main" id="{7C5D147B-D357-1BF5-117F-78A5B7990380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1358;p48">
              <a:extLst>
                <a:ext uri="{FF2B5EF4-FFF2-40B4-BE49-F238E27FC236}">
                  <a16:creationId xmlns:a16="http://schemas.microsoft.com/office/drawing/2014/main" id="{B40269C9-BAAD-D63D-EC6D-73F469D5ED15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1359;p48">
              <a:extLst>
                <a:ext uri="{FF2B5EF4-FFF2-40B4-BE49-F238E27FC236}">
                  <a16:creationId xmlns:a16="http://schemas.microsoft.com/office/drawing/2014/main" id="{7D33B07A-FE4D-EC21-91A2-328F1AA9FAA6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1360;p48">
              <a:extLst>
                <a:ext uri="{FF2B5EF4-FFF2-40B4-BE49-F238E27FC236}">
                  <a16:creationId xmlns:a16="http://schemas.microsoft.com/office/drawing/2014/main" id="{00BEDF45-D6A8-27A1-0201-639BD3B9B4C7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1361;p48">
            <a:extLst>
              <a:ext uri="{FF2B5EF4-FFF2-40B4-BE49-F238E27FC236}">
                <a16:creationId xmlns:a16="http://schemas.microsoft.com/office/drawing/2014/main" id="{9D6E15B8-E04C-A55A-B06E-761CD7026D25}"/>
              </a:ext>
            </a:extLst>
          </p:cNvPr>
          <p:cNvGrpSpPr/>
          <p:nvPr/>
        </p:nvGrpSpPr>
        <p:grpSpPr>
          <a:xfrm>
            <a:off x="2493909" y="4672128"/>
            <a:ext cx="334304" cy="332213"/>
            <a:chOff x="1442627" y="5710929"/>
            <a:chExt cx="594318" cy="590600"/>
          </a:xfrm>
        </p:grpSpPr>
        <p:sp>
          <p:nvSpPr>
            <p:cNvPr id="383" name="Google Shape;1362;p48">
              <a:extLst>
                <a:ext uri="{FF2B5EF4-FFF2-40B4-BE49-F238E27FC236}">
                  <a16:creationId xmlns:a16="http://schemas.microsoft.com/office/drawing/2014/main" id="{4CEE9371-CFDA-42C8-31DD-1D5CB827B29D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1363;p48">
              <a:extLst>
                <a:ext uri="{FF2B5EF4-FFF2-40B4-BE49-F238E27FC236}">
                  <a16:creationId xmlns:a16="http://schemas.microsoft.com/office/drawing/2014/main" id="{75BA3F55-1571-46FB-8A0E-98A1C1C537CE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1364;p48">
              <a:extLst>
                <a:ext uri="{FF2B5EF4-FFF2-40B4-BE49-F238E27FC236}">
                  <a16:creationId xmlns:a16="http://schemas.microsoft.com/office/drawing/2014/main" id="{90DA2E7F-6B8C-2EED-7682-437A63615EE4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1365;p48">
              <a:extLst>
                <a:ext uri="{FF2B5EF4-FFF2-40B4-BE49-F238E27FC236}">
                  <a16:creationId xmlns:a16="http://schemas.microsoft.com/office/drawing/2014/main" id="{2DFDD1C4-DC2A-9089-7318-C29164A8916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1366;p48">
            <a:extLst>
              <a:ext uri="{FF2B5EF4-FFF2-40B4-BE49-F238E27FC236}">
                <a16:creationId xmlns:a16="http://schemas.microsoft.com/office/drawing/2014/main" id="{BAE1D849-885A-65C8-6548-C6AFF4024C85}"/>
              </a:ext>
            </a:extLst>
          </p:cNvPr>
          <p:cNvGrpSpPr/>
          <p:nvPr/>
        </p:nvGrpSpPr>
        <p:grpSpPr>
          <a:xfrm>
            <a:off x="6175547" y="4671064"/>
            <a:ext cx="279790" cy="334343"/>
            <a:chOff x="8095060" y="5664590"/>
            <a:chExt cx="497404" cy="594389"/>
          </a:xfrm>
        </p:grpSpPr>
        <p:grpSp>
          <p:nvGrpSpPr>
            <p:cNvPr id="388" name="Google Shape;1367;p48">
              <a:extLst>
                <a:ext uri="{FF2B5EF4-FFF2-40B4-BE49-F238E27FC236}">
                  <a16:creationId xmlns:a16="http://schemas.microsoft.com/office/drawing/2014/main" id="{D31849C4-EEB7-89B8-11FE-F7FEF7B673BC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01" name="Google Shape;1368;p48">
                <a:extLst>
                  <a:ext uri="{FF2B5EF4-FFF2-40B4-BE49-F238E27FC236}">
                    <a16:creationId xmlns:a16="http://schemas.microsoft.com/office/drawing/2014/main" id="{861450FC-1EBC-DFC4-4ABF-FB5803709CAC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369;p48">
                <a:extLst>
                  <a:ext uri="{FF2B5EF4-FFF2-40B4-BE49-F238E27FC236}">
                    <a16:creationId xmlns:a16="http://schemas.microsoft.com/office/drawing/2014/main" id="{C7D4CF7B-7104-4033-345C-9EB5BC624487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370;p48">
                <a:extLst>
                  <a:ext uri="{FF2B5EF4-FFF2-40B4-BE49-F238E27FC236}">
                    <a16:creationId xmlns:a16="http://schemas.microsoft.com/office/drawing/2014/main" id="{04C29EB0-065C-4BAC-7798-FE6C97EE7BED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1371;p48">
              <a:extLst>
                <a:ext uri="{FF2B5EF4-FFF2-40B4-BE49-F238E27FC236}">
                  <a16:creationId xmlns:a16="http://schemas.microsoft.com/office/drawing/2014/main" id="{8B5B5962-EDD2-5671-DA87-65E807BF0383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98" name="Google Shape;1372;p48">
                <a:extLst>
                  <a:ext uri="{FF2B5EF4-FFF2-40B4-BE49-F238E27FC236}">
                    <a16:creationId xmlns:a16="http://schemas.microsoft.com/office/drawing/2014/main" id="{6ECBF1BE-8D60-8681-F9B9-190CA5F632C9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1373;p48">
                <a:extLst>
                  <a:ext uri="{FF2B5EF4-FFF2-40B4-BE49-F238E27FC236}">
                    <a16:creationId xmlns:a16="http://schemas.microsoft.com/office/drawing/2014/main" id="{3B7684D3-2A64-F7DE-3640-BBFAC6D1BF2D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374;p48">
                <a:extLst>
                  <a:ext uri="{FF2B5EF4-FFF2-40B4-BE49-F238E27FC236}">
                    <a16:creationId xmlns:a16="http://schemas.microsoft.com/office/drawing/2014/main" id="{78E56C8F-0168-81A6-A401-1C3B0657486E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1375;p48">
              <a:extLst>
                <a:ext uri="{FF2B5EF4-FFF2-40B4-BE49-F238E27FC236}">
                  <a16:creationId xmlns:a16="http://schemas.microsoft.com/office/drawing/2014/main" id="{EB0DFD81-6DE6-3C57-39E8-E2AAC7A97505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95" name="Google Shape;1376;p48">
                <a:extLst>
                  <a:ext uri="{FF2B5EF4-FFF2-40B4-BE49-F238E27FC236}">
                    <a16:creationId xmlns:a16="http://schemas.microsoft.com/office/drawing/2014/main" id="{9D971115-828D-822E-B440-3EC5DD79CDD5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1377;p48">
                <a:extLst>
                  <a:ext uri="{FF2B5EF4-FFF2-40B4-BE49-F238E27FC236}">
                    <a16:creationId xmlns:a16="http://schemas.microsoft.com/office/drawing/2014/main" id="{55886511-FE87-0703-03F1-C2DAAC7D27A0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1378;p48">
                <a:extLst>
                  <a:ext uri="{FF2B5EF4-FFF2-40B4-BE49-F238E27FC236}">
                    <a16:creationId xmlns:a16="http://schemas.microsoft.com/office/drawing/2014/main" id="{1BAE32EA-2AF7-3B91-F93D-9CCA5F4B9CD4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1379;p48">
              <a:extLst>
                <a:ext uri="{FF2B5EF4-FFF2-40B4-BE49-F238E27FC236}">
                  <a16:creationId xmlns:a16="http://schemas.microsoft.com/office/drawing/2014/main" id="{7E206696-0FAC-FE92-E5AB-DD17E7B67D13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92" name="Google Shape;1380;p48">
                <a:extLst>
                  <a:ext uri="{FF2B5EF4-FFF2-40B4-BE49-F238E27FC236}">
                    <a16:creationId xmlns:a16="http://schemas.microsoft.com/office/drawing/2014/main" id="{614CB97A-9C0B-E782-0663-8B3C6CF28E54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1381;p48">
                <a:extLst>
                  <a:ext uri="{FF2B5EF4-FFF2-40B4-BE49-F238E27FC236}">
                    <a16:creationId xmlns:a16="http://schemas.microsoft.com/office/drawing/2014/main" id="{3F652457-9F7E-B0EF-E481-0E3729BD5001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1382;p48">
                <a:extLst>
                  <a:ext uri="{FF2B5EF4-FFF2-40B4-BE49-F238E27FC236}">
                    <a16:creationId xmlns:a16="http://schemas.microsoft.com/office/drawing/2014/main" id="{98E116CE-26C5-1AEB-312B-28660310B149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" name="Google Shape;1383;p48">
            <a:extLst>
              <a:ext uri="{FF2B5EF4-FFF2-40B4-BE49-F238E27FC236}">
                <a16:creationId xmlns:a16="http://schemas.microsoft.com/office/drawing/2014/main" id="{22F74907-F8EC-E17E-EA1B-2A2D9AC0D3C8}"/>
              </a:ext>
            </a:extLst>
          </p:cNvPr>
          <p:cNvGrpSpPr/>
          <p:nvPr/>
        </p:nvGrpSpPr>
        <p:grpSpPr>
          <a:xfrm>
            <a:off x="3237640" y="4671084"/>
            <a:ext cx="417872" cy="334301"/>
            <a:chOff x="4607809" y="5664627"/>
            <a:chExt cx="742883" cy="594312"/>
          </a:xfrm>
        </p:grpSpPr>
        <p:sp>
          <p:nvSpPr>
            <p:cNvPr id="405" name="Google Shape;1384;p48">
              <a:extLst>
                <a:ext uri="{FF2B5EF4-FFF2-40B4-BE49-F238E27FC236}">
                  <a16:creationId xmlns:a16="http://schemas.microsoft.com/office/drawing/2014/main" id="{C745AE7D-CC87-E145-23FD-5FE75FCDC237}"/>
                </a:ext>
              </a:extLst>
            </p:cNvPr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1385;p48">
              <a:extLst>
                <a:ext uri="{FF2B5EF4-FFF2-40B4-BE49-F238E27FC236}">
                  <a16:creationId xmlns:a16="http://schemas.microsoft.com/office/drawing/2014/main" id="{C32EFFBD-24A5-5CEF-2622-6A15DA85DE7E}"/>
                </a:ext>
              </a:extLst>
            </p:cNvPr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1386;p48">
              <a:extLst>
                <a:ext uri="{FF2B5EF4-FFF2-40B4-BE49-F238E27FC236}">
                  <a16:creationId xmlns:a16="http://schemas.microsoft.com/office/drawing/2014/main" id="{44DBAEB7-9700-9B23-C778-D6E31834EC64}"/>
                </a:ext>
              </a:extLst>
            </p:cNvPr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1387;p48">
              <a:extLst>
                <a:ext uri="{FF2B5EF4-FFF2-40B4-BE49-F238E27FC236}">
                  <a16:creationId xmlns:a16="http://schemas.microsoft.com/office/drawing/2014/main" id="{43AE2194-50DD-2A52-3D30-C2EED870AE58}"/>
                </a:ext>
              </a:extLst>
            </p:cNvPr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1388;p48">
              <a:extLst>
                <a:ext uri="{FF2B5EF4-FFF2-40B4-BE49-F238E27FC236}">
                  <a16:creationId xmlns:a16="http://schemas.microsoft.com/office/drawing/2014/main" id="{56EBCB8B-771A-BABF-4B0C-CBE25155B5B6}"/>
                </a:ext>
              </a:extLst>
            </p:cNvPr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1389;p48">
              <a:extLst>
                <a:ext uri="{FF2B5EF4-FFF2-40B4-BE49-F238E27FC236}">
                  <a16:creationId xmlns:a16="http://schemas.microsoft.com/office/drawing/2014/main" id="{19CA242F-390B-5522-843E-F3A6B0B4CF00}"/>
                </a:ext>
              </a:extLst>
            </p:cNvPr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1390;p48">
              <a:extLst>
                <a:ext uri="{FF2B5EF4-FFF2-40B4-BE49-F238E27FC236}">
                  <a16:creationId xmlns:a16="http://schemas.microsoft.com/office/drawing/2014/main" id="{E6312C23-3704-F192-694B-819C34AA7F0F}"/>
                </a:ext>
              </a:extLst>
            </p:cNvPr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1391;p48">
              <a:extLst>
                <a:ext uri="{FF2B5EF4-FFF2-40B4-BE49-F238E27FC236}">
                  <a16:creationId xmlns:a16="http://schemas.microsoft.com/office/drawing/2014/main" id="{E78C1FE6-C3F1-BADD-58E4-D7D5D7C248F8}"/>
                </a:ext>
              </a:extLst>
            </p:cNvPr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1392;p48">
            <a:extLst>
              <a:ext uri="{FF2B5EF4-FFF2-40B4-BE49-F238E27FC236}">
                <a16:creationId xmlns:a16="http://schemas.microsoft.com/office/drawing/2014/main" id="{F723CDA2-87C8-CF48-FC54-AE0880C415C1}"/>
              </a:ext>
            </a:extLst>
          </p:cNvPr>
          <p:cNvGrpSpPr/>
          <p:nvPr/>
        </p:nvGrpSpPr>
        <p:grpSpPr>
          <a:xfrm>
            <a:off x="4064942" y="4671127"/>
            <a:ext cx="809899" cy="334215"/>
            <a:chOff x="2571250" y="5664711"/>
            <a:chExt cx="1439820" cy="594160"/>
          </a:xfrm>
        </p:grpSpPr>
        <p:sp>
          <p:nvSpPr>
            <p:cNvPr id="414" name="Google Shape;1393;p48">
              <a:extLst>
                <a:ext uri="{FF2B5EF4-FFF2-40B4-BE49-F238E27FC236}">
                  <a16:creationId xmlns:a16="http://schemas.microsoft.com/office/drawing/2014/main" id="{2BE7E938-8780-9F39-7755-BCA594D3A09B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1394;p48">
              <a:extLst>
                <a:ext uri="{FF2B5EF4-FFF2-40B4-BE49-F238E27FC236}">
                  <a16:creationId xmlns:a16="http://schemas.microsoft.com/office/drawing/2014/main" id="{B5D673AE-08A1-7F7C-F202-4566D4C4E067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1395;p48">
              <a:extLst>
                <a:ext uri="{FF2B5EF4-FFF2-40B4-BE49-F238E27FC236}">
                  <a16:creationId xmlns:a16="http://schemas.microsoft.com/office/drawing/2014/main" id="{69219FB9-29F9-C404-37AD-190EF5A10B3F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1396;p48">
              <a:extLst>
                <a:ext uri="{FF2B5EF4-FFF2-40B4-BE49-F238E27FC236}">
                  <a16:creationId xmlns:a16="http://schemas.microsoft.com/office/drawing/2014/main" id="{2A555F4D-B6E7-C7A0-760B-D74827CCA674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1397;p48">
              <a:extLst>
                <a:ext uri="{FF2B5EF4-FFF2-40B4-BE49-F238E27FC236}">
                  <a16:creationId xmlns:a16="http://schemas.microsoft.com/office/drawing/2014/main" id="{F937AF00-FF89-E920-5CC4-C76F43283789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1398;p48">
              <a:extLst>
                <a:ext uri="{FF2B5EF4-FFF2-40B4-BE49-F238E27FC236}">
                  <a16:creationId xmlns:a16="http://schemas.microsoft.com/office/drawing/2014/main" id="{7ED4B7E0-A308-2F99-A298-38D74A9044B2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1399;p48">
              <a:extLst>
                <a:ext uri="{FF2B5EF4-FFF2-40B4-BE49-F238E27FC236}">
                  <a16:creationId xmlns:a16="http://schemas.microsoft.com/office/drawing/2014/main" id="{9C75E5FE-E9C0-9C7C-A32A-90FA9423A0C5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1400;p48">
              <a:extLst>
                <a:ext uri="{FF2B5EF4-FFF2-40B4-BE49-F238E27FC236}">
                  <a16:creationId xmlns:a16="http://schemas.microsoft.com/office/drawing/2014/main" id="{4575062C-A456-C353-6B15-3B61265567B4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1401;p48">
              <a:extLst>
                <a:ext uri="{FF2B5EF4-FFF2-40B4-BE49-F238E27FC236}">
                  <a16:creationId xmlns:a16="http://schemas.microsoft.com/office/drawing/2014/main" id="{4341650B-9EA3-B605-CACA-8A0988128E80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1402;p48">
              <a:extLst>
                <a:ext uri="{FF2B5EF4-FFF2-40B4-BE49-F238E27FC236}">
                  <a16:creationId xmlns:a16="http://schemas.microsoft.com/office/drawing/2014/main" id="{7180B2DB-8234-5FB6-8C64-C5F87F0F8A4A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1403;p48">
              <a:extLst>
                <a:ext uri="{FF2B5EF4-FFF2-40B4-BE49-F238E27FC236}">
                  <a16:creationId xmlns:a16="http://schemas.microsoft.com/office/drawing/2014/main" id="{C2274CFD-D106-34C4-0DF6-8BB02688B043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1404;p48">
              <a:extLst>
                <a:ext uri="{FF2B5EF4-FFF2-40B4-BE49-F238E27FC236}">
                  <a16:creationId xmlns:a16="http://schemas.microsoft.com/office/drawing/2014/main" id="{EDEB9918-5712-71F5-269B-DF1D67E7E3D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1405;p48">
              <a:extLst>
                <a:ext uri="{FF2B5EF4-FFF2-40B4-BE49-F238E27FC236}">
                  <a16:creationId xmlns:a16="http://schemas.microsoft.com/office/drawing/2014/main" id="{D8689938-BF81-5324-C575-B3F01A39AB04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1406;p48">
              <a:extLst>
                <a:ext uri="{FF2B5EF4-FFF2-40B4-BE49-F238E27FC236}">
                  <a16:creationId xmlns:a16="http://schemas.microsoft.com/office/drawing/2014/main" id="{70C2E511-91FE-5B5E-E107-4ABF4F43AAEC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1407;p48">
              <a:extLst>
                <a:ext uri="{FF2B5EF4-FFF2-40B4-BE49-F238E27FC236}">
                  <a16:creationId xmlns:a16="http://schemas.microsoft.com/office/drawing/2014/main" id="{F827B3EE-362C-2A5B-917B-A321AF2E58C7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1408;p48">
              <a:extLst>
                <a:ext uri="{FF2B5EF4-FFF2-40B4-BE49-F238E27FC236}">
                  <a16:creationId xmlns:a16="http://schemas.microsoft.com/office/drawing/2014/main" id="{796A9276-A74E-9D7D-9C8E-8A30357AC27E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1409;p48">
              <a:extLst>
                <a:ext uri="{FF2B5EF4-FFF2-40B4-BE49-F238E27FC236}">
                  <a16:creationId xmlns:a16="http://schemas.microsoft.com/office/drawing/2014/main" id="{5D24E096-5EB8-9ABA-2762-DF7E084876F2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1410;p48">
              <a:extLst>
                <a:ext uri="{FF2B5EF4-FFF2-40B4-BE49-F238E27FC236}">
                  <a16:creationId xmlns:a16="http://schemas.microsoft.com/office/drawing/2014/main" id="{AD80B590-8349-B782-BA05-B028D48DFB5A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1411;p48">
              <a:extLst>
                <a:ext uri="{FF2B5EF4-FFF2-40B4-BE49-F238E27FC236}">
                  <a16:creationId xmlns:a16="http://schemas.microsoft.com/office/drawing/2014/main" id="{FF2FB2FD-758E-D133-10D9-E6B60B1DCB7F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1412;p48">
              <a:extLst>
                <a:ext uri="{FF2B5EF4-FFF2-40B4-BE49-F238E27FC236}">
                  <a16:creationId xmlns:a16="http://schemas.microsoft.com/office/drawing/2014/main" id="{F51E969D-44A8-0CEA-CFF1-D0C9BBE0E5A3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1413;p48">
              <a:extLst>
                <a:ext uri="{FF2B5EF4-FFF2-40B4-BE49-F238E27FC236}">
                  <a16:creationId xmlns:a16="http://schemas.microsoft.com/office/drawing/2014/main" id="{5A4DF0A9-49CB-12A9-58EB-E0EFAA11F947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1414;p48">
              <a:extLst>
                <a:ext uri="{FF2B5EF4-FFF2-40B4-BE49-F238E27FC236}">
                  <a16:creationId xmlns:a16="http://schemas.microsoft.com/office/drawing/2014/main" id="{063984C1-A46F-0FC5-12F5-07FFDB779C10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1415;p48">
              <a:extLst>
                <a:ext uri="{FF2B5EF4-FFF2-40B4-BE49-F238E27FC236}">
                  <a16:creationId xmlns:a16="http://schemas.microsoft.com/office/drawing/2014/main" id="{5177AE5A-8982-02CF-545F-4D2AF73F5AF7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1416;p48">
              <a:extLst>
                <a:ext uri="{FF2B5EF4-FFF2-40B4-BE49-F238E27FC236}">
                  <a16:creationId xmlns:a16="http://schemas.microsoft.com/office/drawing/2014/main" id="{193CFC91-5E3F-50F9-A444-0FDE20D6526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1417;p48">
            <a:extLst>
              <a:ext uri="{FF2B5EF4-FFF2-40B4-BE49-F238E27FC236}">
                <a16:creationId xmlns:a16="http://schemas.microsoft.com/office/drawing/2014/main" id="{C144C240-82A0-9DCE-7598-FBE64F0F840A}"/>
              </a:ext>
            </a:extLst>
          </p:cNvPr>
          <p:cNvGrpSpPr/>
          <p:nvPr/>
        </p:nvGrpSpPr>
        <p:grpSpPr>
          <a:xfrm>
            <a:off x="5284268" y="4670971"/>
            <a:ext cx="481853" cy="334527"/>
            <a:chOff x="6332670" y="5663946"/>
            <a:chExt cx="856627" cy="594715"/>
          </a:xfrm>
        </p:grpSpPr>
        <p:grpSp>
          <p:nvGrpSpPr>
            <p:cNvPr id="439" name="Google Shape;1418;p48">
              <a:extLst>
                <a:ext uri="{FF2B5EF4-FFF2-40B4-BE49-F238E27FC236}">
                  <a16:creationId xmlns:a16="http://schemas.microsoft.com/office/drawing/2014/main" id="{EAD5E78E-4CDC-2C22-5638-F2553C231D52}"/>
                </a:ext>
              </a:extLst>
            </p:cNvPr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446" name="Google Shape;1419;p48">
                <a:extLst>
                  <a:ext uri="{FF2B5EF4-FFF2-40B4-BE49-F238E27FC236}">
                    <a16:creationId xmlns:a16="http://schemas.microsoft.com/office/drawing/2014/main" id="{3E9BDBD9-B861-63A6-E0FE-3CA544DAF7A9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420;p48">
                <a:extLst>
                  <a:ext uri="{FF2B5EF4-FFF2-40B4-BE49-F238E27FC236}">
                    <a16:creationId xmlns:a16="http://schemas.microsoft.com/office/drawing/2014/main" id="{9A82D1B8-94B1-1559-66A0-348AA5209562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1421;p48">
              <a:extLst>
                <a:ext uri="{FF2B5EF4-FFF2-40B4-BE49-F238E27FC236}">
                  <a16:creationId xmlns:a16="http://schemas.microsoft.com/office/drawing/2014/main" id="{695273ED-7FFD-9197-F5B7-7E20169DB7AD}"/>
                </a:ext>
              </a:extLst>
            </p:cNvPr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444" name="Google Shape;1422;p48">
                <a:extLst>
                  <a:ext uri="{FF2B5EF4-FFF2-40B4-BE49-F238E27FC236}">
                    <a16:creationId xmlns:a16="http://schemas.microsoft.com/office/drawing/2014/main" id="{C2C8A890-1BE6-3BB4-E941-9F40153B1B61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1423;p48">
                <a:extLst>
                  <a:ext uri="{FF2B5EF4-FFF2-40B4-BE49-F238E27FC236}">
                    <a16:creationId xmlns:a16="http://schemas.microsoft.com/office/drawing/2014/main" id="{15B46F8E-C170-4183-BB6D-F32FE605FB6E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1424;p48">
              <a:extLst>
                <a:ext uri="{FF2B5EF4-FFF2-40B4-BE49-F238E27FC236}">
                  <a16:creationId xmlns:a16="http://schemas.microsoft.com/office/drawing/2014/main" id="{4CB68ACE-60B2-F2C3-F0B5-B5AB33F8433A}"/>
                </a:ext>
              </a:extLst>
            </p:cNvPr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442" name="Google Shape;1425;p48">
                <a:extLst>
                  <a:ext uri="{FF2B5EF4-FFF2-40B4-BE49-F238E27FC236}">
                    <a16:creationId xmlns:a16="http://schemas.microsoft.com/office/drawing/2014/main" id="{699A3E4E-0BA8-77F4-D21E-D5331383799D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426;p48">
                <a:extLst>
                  <a:ext uri="{FF2B5EF4-FFF2-40B4-BE49-F238E27FC236}">
                    <a16:creationId xmlns:a16="http://schemas.microsoft.com/office/drawing/2014/main" id="{38E72BA6-310C-9822-F6FE-39C58BE9FC24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8" name="Google Shape;1427;p48">
            <a:extLst>
              <a:ext uri="{FF2B5EF4-FFF2-40B4-BE49-F238E27FC236}">
                <a16:creationId xmlns:a16="http://schemas.microsoft.com/office/drawing/2014/main" id="{85A08D3A-4DD1-D640-8941-A643810949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5996" y="1574026"/>
            <a:ext cx="5575050" cy="2972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0070C0"/>
                </a:solidFill>
              </a:rPr>
              <a:t>Diagrams and infographics</a:t>
            </a:r>
            <a:endParaRPr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4;p47">
            <a:extLst>
              <a:ext uri="{FF2B5EF4-FFF2-40B4-BE49-F238E27FC236}">
                <a16:creationId xmlns:a16="http://schemas.microsoft.com/office/drawing/2014/main" id="{96EA2D36-9806-E323-DC90-05E9CC6FDD57}"/>
              </a:ext>
            </a:extLst>
          </p:cNvPr>
          <p:cNvGrpSpPr/>
          <p:nvPr/>
        </p:nvGrpSpPr>
        <p:grpSpPr>
          <a:xfrm>
            <a:off x="2056445" y="2330406"/>
            <a:ext cx="205462" cy="259846"/>
            <a:chOff x="584925" y="238125"/>
            <a:chExt cx="415200" cy="525100"/>
          </a:xfrm>
        </p:grpSpPr>
        <p:sp>
          <p:nvSpPr>
            <p:cNvPr id="3" name="Google Shape;695;p47">
              <a:extLst>
                <a:ext uri="{FF2B5EF4-FFF2-40B4-BE49-F238E27FC236}">
                  <a16:creationId xmlns:a16="http://schemas.microsoft.com/office/drawing/2014/main" id="{70FFE785-5F39-8E99-C0F4-5954578BB24F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" name="Google Shape;696;p47">
              <a:extLst>
                <a:ext uri="{FF2B5EF4-FFF2-40B4-BE49-F238E27FC236}">
                  <a16:creationId xmlns:a16="http://schemas.microsoft.com/office/drawing/2014/main" id="{ADB51787-8432-CA12-8723-2FDEF0AE4AE1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697;p47">
              <a:extLst>
                <a:ext uri="{FF2B5EF4-FFF2-40B4-BE49-F238E27FC236}">
                  <a16:creationId xmlns:a16="http://schemas.microsoft.com/office/drawing/2014/main" id="{C4515FF8-4F20-2DEC-796B-121E0E4F469B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698;p47">
              <a:extLst>
                <a:ext uri="{FF2B5EF4-FFF2-40B4-BE49-F238E27FC236}">
                  <a16:creationId xmlns:a16="http://schemas.microsoft.com/office/drawing/2014/main" id="{7A88868A-D2DB-11B3-EE1C-2A781BCCA603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699;p47">
              <a:extLst>
                <a:ext uri="{FF2B5EF4-FFF2-40B4-BE49-F238E27FC236}">
                  <a16:creationId xmlns:a16="http://schemas.microsoft.com/office/drawing/2014/main" id="{D9EB0060-9B87-48F8-D03C-701EE633F111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700;p47">
              <a:extLst>
                <a:ext uri="{FF2B5EF4-FFF2-40B4-BE49-F238E27FC236}">
                  <a16:creationId xmlns:a16="http://schemas.microsoft.com/office/drawing/2014/main" id="{1EACBB26-ADAC-7FF1-3F08-89CA64A17A34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" name="Google Shape;701;p47">
            <a:extLst>
              <a:ext uri="{FF2B5EF4-FFF2-40B4-BE49-F238E27FC236}">
                <a16:creationId xmlns:a16="http://schemas.microsoft.com/office/drawing/2014/main" id="{107BADCE-BEEB-2BF7-5D54-94B15C60EC91}"/>
              </a:ext>
            </a:extLst>
          </p:cNvPr>
          <p:cNvGrpSpPr/>
          <p:nvPr/>
        </p:nvGrpSpPr>
        <p:grpSpPr>
          <a:xfrm>
            <a:off x="2382750" y="2368166"/>
            <a:ext cx="219974" cy="183119"/>
            <a:chOff x="1244325" y="314425"/>
            <a:chExt cx="444525" cy="370050"/>
          </a:xfrm>
        </p:grpSpPr>
        <p:sp>
          <p:nvSpPr>
            <p:cNvPr id="10" name="Google Shape;702;p47">
              <a:extLst>
                <a:ext uri="{FF2B5EF4-FFF2-40B4-BE49-F238E27FC236}">
                  <a16:creationId xmlns:a16="http://schemas.microsoft.com/office/drawing/2014/main" id="{5AF69981-FB9E-CD0D-620C-2B96F8B05984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703;p47">
              <a:extLst>
                <a:ext uri="{FF2B5EF4-FFF2-40B4-BE49-F238E27FC236}">
                  <a16:creationId xmlns:a16="http://schemas.microsoft.com/office/drawing/2014/main" id="{9CCEB07D-DCB7-168A-F591-06D6E285EFAA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" name="Google Shape;704;p47">
            <a:extLst>
              <a:ext uri="{FF2B5EF4-FFF2-40B4-BE49-F238E27FC236}">
                <a16:creationId xmlns:a16="http://schemas.microsoft.com/office/drawing/2014/main" id="{0D1CE89B-A477-41CC-BD2D-07917C23D981}"/>
              </a:ext>
            </a:extLst>
          </p:cNvPr>
          <p:cNvGrpSpPr/>
          <p:nvPr/>
        </p:nvGrpSpPr>
        <p:grpSpPr>
          <a:xfrm>
            <a:off x="2721156" y="2367263"/>
            <a:ext cx="210311" cy="184925"/>
            <a:chOff x="1928175" y="312600"/>
            <a:chExt cx="425000" cy="373700"/>
          </a:xfrm>
        </p:grpSpPr>
        <p:sp>
          <p:nvSpPr>
            <p:cNvPr id="13" name="Google Shape;705;p47">
              <a:extLst>
                <a:ext uri="{FF2B5EF4-FFF2-40B4-BE49-F238E27FC236}">
                  <a16:creationId xmlns:a16="http://schemas.microsoft.com/office/drawing/2014/main" id="{D86BF90C-8A71-AD13-2E74-45C3B4BDB5BE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706;p47">
              <a:extLst>
                <a:ext uri="{FF2B5EF4-FFF2-40B4-BE49-F238E27FC236}">
                  <a16:creationId xmlns:a16="http://schemas.microsoft.com/office/drawing/2014/main" id="{8D746F58-C2ED-5DCC-1155-F6BEE1FC2D24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" name="Google Shape;707;p47">
            <a:extLst>
              <a:ext uri="{FF2B5EF4-FFF2-40B4-BE49-F238E27FC236}">
                <a16:creationId xmlns:a16="http://schemas.microsoft.com/office/drawing/2014/main" id="{AA3491A8-8691-A2A5-DCA3-AC5EAF53D4DC}"/>
              </a:ext>
            </a:extLst>
          </p:cNvPr>
          <p:cNvSpPr/>
          <p:nvPr/>
        </p:nvSpPr>
        <p:spPr>
          <a:xfrm>
            <a:off x="3073767" y="2360619"/>
            <a:ext cx="172232" cy="198212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Google Shape;708;p47">
            <a:extLst>
              <a:ext uri="{FF2B5EF4-FFF2-40B4-BE49-F238E27FC236}">
                <a16:creationId xmlns:a16="http://schemas.microsoft.com/office/drawing/2014/main" id="{03E03512-7736-5183-7FCB-E321E483E1EB}"/>
              </a:ext>
            </a:extLst>
          </p:cNvPr>
          <p:cNvSpPr/>
          <p:nvPr/>
        </p:nvSpPr>
        <p:spPr>
          <a:xfrm>
            <a:off x="3419111" y="2361223"/>
            <a:ext cx="148678" cy="197000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7" name="Google Shape;709;p47">
            <a:extLst>
              <a:ext uri="{FF2B5EF4-FFF2-40B4-BE49-F238E27FC236}">
                <a16:creationId xmlns:a16="http://schemas.microsoft.com/office/drawing/2014/main" id="{127A770C-131B-A21F-7E5D-F22D76C680F5}"/>
              </a:ext>
            </a:extLst>
          </p:cNvPr>
          <p:cNvGrpSpPr/>
          <p:nvPr/>
        </p:nvGrpSpPr>
        <p:grpSpPr>
          <a:xfrm>
            <a:off x="3706139" y="2357598"/>
            <a:ext cx="241734" cy="204262"/>
            <a:chOff x="3918650" y="293075"/>
            <a:chExt cx="488500" cy="412775"/>
          </a:xfrm>
        </p:grpSpPr>
        <p:sp>
          <p:nvSpPr>
            <p:cNvPr id="18" name="Google Shape;710;p47">
              <a:extLst>
                <a:ext uri="{FF2B5EF4-FFF2-40B4-BE49-F238E27FC236}">
                  <a16:creationId xmlns:a16="http://schemas.microsoft.com/office/drawing/2014/main" id="{FF9B703E-D3C5-F410-CEE5-BD61402C0CD0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711;p47">
              <a:extLst>
                <a:ext uri="{FF2B5EF4-FFF2-40B4-BE49-F238E27FC236}">
                  <a16:creationId xmlns:a16="http://schemas.microsoft.com/office/drawing/2014/main" id="{19F3A917-2447-67B8-8DF7-DE2EB44EDC38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712;p47">
              <a:extLst>
                <a:ext uri="{FF2B5EF4-FFF2-40B4-BE49-F238E27FC236}">
                  <a16:creationId xmlns:a16="http://schemas.microsoft.com/office/drawing/2014/main" id="{478C500C-1179-1460-5AD0-5B8B8070A5CF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" name="Google Shape;713;p47">
            <a:extLst>
              <a:ext uri="{FF2B5EF4-FFF2-40B4-BE49-F238E27FC236}">
                <a16:creationId xmlns:a16="http://schemas.microsoft.com/office/drawing/2014/main" id="{6F01D5FF-B75C-8D91-F36B-AF9F742D39C4}"/>
              </a:ext>
            </a:extLst>
          </p:cNvPr>
          <p:cNvGrpSpPr/>
          <p:nvPr/>
        </p:nvGrpSpPr>
        <p:grpSpPr>
          <a:xfrm>
            <a:off x="4061160" y="2342185"/>
            <a:ext cx="198831" cy="235079"/>
            <a:chOff x="4636075" y="261925"/>
            <a:chExt cx="401800" cy="475050"/>
          </a:xfrm>
        </p:grpSpPr>
        <p:sp>
          <p:nvSpPr>
            <p:cNvPr id="22" name="Google Shape;714;p47">
              <a:extLst>
                <a:ext uri="{FF2B5EF4-FFF2-40B4-BE49-F238E27FC236}">
                  <a16:creationId xmlns:a16="http://schemas.microsoft.com/office/drawing/2014/main" id="{92612890-D744-284E-D0EF-500F349FAF06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715;p47">
              <a:extLst>
                <a:ext uri="{FF2B5EF4-FFF2-40B4-BE49-F238E27FC236}">
                  <a16:creationId xmlns:a16="http://schemas.microsoft.com/office/drawing/2014/main" id="{AD17E058-7183-4CE1-355C-A59969A18901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716;p47">
              <a:extLst>
                <a:ext uri="{FF2B5EF4-FFF2-40B4-BE49-F238E27FC236}">
                  <a16:creationId xmlns:a16="http://schemas.microsoft.com/office/drawing/2014/main" id="{72727738-E2FD-88F5-B688-E4DCC8A5F860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717;p47">
              <a:extLst>
                <a:ext uri="{FF2B5EF4-FFF2-40B4-BE49-F238E27FC236}">
                  <a16:creationId xmlns:a16="http://schemas.microsoft.com/office/drawing/2014/main" id="{96A56346-5F6B-0A0B-5298-F41E38FE200D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" name="Google Shape;718;p47">
            <a:extLst>
              <a:ext uri="{FF2B5EF4-FFF2-40B4-BE49-F238E27FC236}">
                <a16:creationId xmlns:a16="http://schemas.microsoft.com/office/drawing/2014/main" id="{E529A981-B8B6-7634-06E6-C2BF77DE225A}"/>
              </a:ext>
            </a:extLst>
          </p:cNvPr>
          <p:cNvSpPr/>
          <p:nvPr/>
        </p:nvSpPr>
        <p:spPr>
          <a:xfrm>
            <a:off x="4380243" y="2360311"/>
            <a:ext cx="227829" cy="198831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" name="Google Shape;719;p47">
            <a:extLst>
              <a:ext uri="{FF2B5EF4-FFF2-40B4-BE49-F238E27FC236}">
                <a16:creationId xmlns:a16="http://schemas.microsoft.com/office/drawing/2014/main" id="{4DA02FDC-2B73-16BA-5D97-6820BF93A5C4}"/>
              </a:ext>
            </a:extLst>
          </p:cNvPr>
          <p:cNvGrpSpPr/>
          <p:nvPr/>
        </p:nvGrpSpPr>
        <p:grpSpPr>
          <a:xfrm>
            <a:off x="4727993" y="2361832"/>
            <a:ext cx="199424" cy="195491"/>
            <a:chOff x="5983625" y="301625"/>
            <a:chExt cx="403000" cy="395050"/>
          </a:xfrm>
        </p:grpSpPr>
        <p:sp>
          <p:nvSpPr>
            <p:cNvPr id="28" name="Google Shape;720;p47">
              <a:extLst>
                <a:ext uri="{FF2B5EF4-FFF2-40B4-BE49-F238E27FC236}">
                  <a16:creationId xmlns:a16="http://schemas.microsoft.com/office/drawing/2014/main" id="{A55FA91C-B0BA-86EA-4343-4FCBD1A2193F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721;p47">
              <a:extLst>
                <a:ext uri="{FF2B5EF4-FFF2-40B4-BE49-F238E27FC236}">
                  <a16:creationId xmlns:a16="http://schemas.microsoft.com/office/drawing/2014/main" id="{4EC49231-CBCD-4446-681B-79FAF7139D81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722;p47">
              <a:extLst>
                <a:ext uri="{FF2B5EF4-FFF2-40B4-BE49-F238E27FC236}">
                  <a16:creationId xmlns:a16="http://schemas.microsoft.com/office/drawing/2014/main" id="{9AC2EB71-027B-B4D6-2316-AC3F4EE867D2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723;p47">
              <a:extLst>
                <a:ext uri="{FF2B5EF4-FFF2-40B4-BE49-F238E27FC236}">
                  <a16:creationId xmlns:a16="http://schemas.microsoft.com/office/drawing/2014/main" id="{F9CD144F-5691-CF7B-0658-8E9C58964D16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724;p47">
              <a:extLst>
                <a:ext uri="{FF2B5EF4-FFF2-40B4-BE49-F238E27FC236}">
                  <a16:creationId xmlns:a16="http://schemas.microsoft.com/office/drawing/2014/main" id="{F9D4BF02-0034-46B6-A6BC-AF5EFF90A47F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725;p47">
              <a:extLst>
                <a:ext uri="{FF2B5EF4-FFF2-40B4-BE49-F238E27FC236}">
                  <a16:creationId xmlns:a16="http://schemas.microsoft.com/office/drawing/2014/main" id="{E108C4DA-0811-0806-9DEF-13D08B19A0D1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726;p47">
              <a:extLst>
                <a:ext uri="{FF2B5EF4-FFF2-40B4-BE49-F238E27FC236}">
                  <a16:creationId xmlns:a16="http://schemas.microsoft.com/office/drawing/2014/main" id="{89B2C6FD-DB59-BA4C-FDDB-232641F9EB02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727;p47">
              <a:extLst>
                <a:ext uri="{FF2B5EF4-FFF2-40B4-BE49-F238E27FC236}">
                  <a16:creationId xmlns:a16="http://schemas.microsoft.com/office/drawing/2014/main" id="{C45EB5B6-B5DA-3374-BAC7-15BF8F9704D2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728;p47">
              <a:extLst>
                <a:ext uri="{FF2B5EF4-FFF2-40B4-BE49-F238E27FC236}">
                  <a16:creationId xmlns:a16="http://schemas.microsoft.com/office/drawing/2014/main" id="{D94F00A0-6BFA-6926-3902-CF0F3F3B0FA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729;p47">
              <a:extLst>
                <a:ext uri="{FF2B5EF4-FFF2-40B4-BE49-F238E27FC236}">
                  <a16:creationId xmlns:a16="http://schemas.microsoft.com/office/drawing/2014/main" id="{03FBC9F3-7BA2-EBB4-7880-6AD6FD763AE7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730;p47">
              <a:extLst>
                <a:ext uri="{FF2B5EF4-FFF2-40B4-BE49-F238E27FC236}">
                  <a16:creationId xmlns:a16="http://schemas.microsoft.com/office/drawing/2014/main" id="{5C90FBEE-6AC5-5410-34B7-472498A80887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731;p47">
              <a:extLst>
                <a:ext uri="{FF2B5EF4-FFF2-40B4-BE49-F238E27FC236}">
                  <a16:creationId xmlns:a16="http://schemas.microsoft.com/office/drawing/2014/main" id="{C46F9F1B-4713-3EC6-1E8C-9094704E86D5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732;p47">
              <a:extLst>
                <a:ext uri="{FF2B5EF4-FFF2-40B4-BE49-F238E27FC236}">
                  <a16:creationId xmlns:a16="http://schemas.microsoft.com/office/drawing/2014/main" id="{3A387B54-23EC-B906-3E5D-6DEA6343D709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733;p47">
              <a:extLst>
                <a:ext uri="{FF2B5EF4-FFF2-40B4-BE49-F238E27FC236}">
                  <a16:creationId xmlns:a16="http://schemas.microsoft.com/office/drawing/2014/main" id="{F1280CCB-346D-49C9-8E00-F512B55F7120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734;p47">
              <a:extLst>
                <a:ext uri="{FF2B5EF4-FFF2-40B4-BE49-F238E27FC236}">
                  <a16:creationId xmlns:a16="http://schemas.microsoft.com/office/drawing/2014/main" id="{E4311277-5FF4-D5EB-4BB5-95BC74DAE95A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735;p47">
              <a:extLst>
                <a:ext uri="{FF2B5EF4-FFF2-40B4-BE49-F238E27FC236}">
                  <a16:creationId xmlns:a16="http://schemas.microsoft.com/office/drawing/2014/main" id="{97C63C2D-49BB-E50F-98C4-47C678003366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736;p47">
              <a:extLst>
                <a:ext uri="{FF2B5EF4-FFF2-40B4-BE49-F238E27FC236}">
                  <a16:creationId xmlns:a16="http://schemas.microsoft.com/office/drawing/2014/main" id="{1B5127E0-D9B6-B25E-EA50-4F6D880E609D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737;p47">
              <a:extLst>
                <a:ext uri="{FF2B5EF4-FFF2-40B4-BE49-F238E27FC236}">
                  <a16:creationId xmlns:a16="http://schemas.microsoft.com/office/drawing/2014/main" id="{CC763F92-EBE7-0292-93AB-337585673196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738;p47">
              <a:extLst>
                <a:ext uri="{FF2B5EF4-FFF2-40B4-BE49-F238E27FC236}">
                  <a16:creationId xmlns:a16="http://schemas.microsoft.com/office/drawing/2014/main" id="{1AC332F2-E0DB-7084-8A30-A8111A2B47DA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" name="Google Shape;739;p47">
              <a:extLst>
                <a:ext uri="{FF2B5EF4-FFF2-40B4-BE49-F238E27FC236}">
                  <a16:creationId xmlns:a16="http://schemas.microsoft.com/office/drawing/2014/main" id="{C06B8A0B-460D-BC69-73BF-FFFF850E8C75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740;p47">
            <a:extLst>
              <a:ext uri="{FF2B5EF4-FFF2-40B4-BE49-F238E27FC236}">
                <a16:creationId xmlns:a16="http://schemas.microsoft.com/office/drawing/2014/main" id="{A141C191-734A-8058-FE0B-42E2A3622A29}"/>
              </a:ext>
            </a:extLst>
          </p:cNvPr>
          <p:cNvGrpSpPr/>
          <p:nvPr/>
        </p:nvGrpSpPr>
        <p:grpSpPr>
          <a:xfrm>
            <a:off x="5063067" y="2360311"/>
            <a:ext cx="196406" cy="196109"/>
            <a:chOff x="6660750" y="298550"/>
            <a:chExt cx="396900" cy="396300"/>
          </a:xfrm>
        </p:grpSpPr>
        <p:sp>
          <p:nvSpPr>
            <p:cNvPr id="49" name="Google Shape;741;p47">
              <a:extLst>
                <a:ext uri="{FF2B5EF4-FFF2-40B4-BE49-F238E27FC236}">
                  <a16:creationId xmlns:a16="http://schemas.microsoft.com/office/drawing/2014/main" id="{71854CE7-83B2-9C7E-7898-9AE41CD3DC83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742;p47">
              <a:extLst>
                <a:ext uri="{FF2B5EF4-FFF2-40B4-BE49-F238E27FC236}">
                  <a16:creationId xmlns:a16="http://schemas.microsoft.com/office/drawing/2014/main" id="{EB58B288-FAE6-D209-4FAA-F0BB3AF7C9A9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743;p47">
            <a:extLst>
              <a:ext uri="{FF2B5EF4-FFF2-40B4-BE49-F238E27FC236}">
                <a16:creationId xmlns:a16="http://schemas.microsoft.com/office/drawing/2014/main" id="{FC25FA9C-4449-6A8B-D4A0-1F5CD66F35C1}"/>
              </a:ext>
            </a:extLst>
          </p:cNvPr>
          <p:cNvGrpSpPr/>
          <p:nvPr/>
        </p:nvGrpSpPr>
        <p:grpSpPr>
          <a:xfrm>
            <a:off x="2056445" y="2669108"/>
            <a:ext cx="205462" cy="248675"/>
            <a:chOff x="584925" y="922575"/>
            <a:chExt cx="415200" cy="502525"/>
          </a:xfrm>
        </p:grpSpPr>
        <p:sp>
          <p:nvSpPr>
            <p:cNvPr id="52" name="Google Shape;744;p47">
              <a:extLst>
                <a:ext uri="{FF2B5EF4-FFF2-40B4-BE49-F238E27FC236}">
                  <a16:creationId xmlns:a16="http://schemas.microsoft.com/office/drawing/2014/main" id="{E8261775-7901-8A40-D584-294FD16C600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745;p47">
              <a:extLst>
                <a:ext uri="{FF2B5EF4-FFF2-40B4-BE49-F238E27FC236}">
                  <a16:creationId xmlns:a16="http://schemas.microsoft.com/office/drawing/2014/main" id="{DD7E28DC-DC00-08C8-4E12-F0566BB82137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746;p47">
              <a:extLst>
                <a:ext uri="{FF2B5EF4-FFF2-40B4-BE49-F238E27FC236}">
                  <a16:creationId xmlns:a16="http://schemas.microsoft.com/office/drawing/2014/main" id="{48BE1C7C-664C-55F9-48CD-D6262E1360F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" name="Google Shape;747;p47">
            <a:extLst>
              <a:ext uri="{FF2B5EF4-FFF2-40B4-BE49-F238E27FC236}">
                <a16:creationId xmlns:a16="http://schemas.microsoft.com/office/drawing/2014/main" id="{C3F96230-DA0E-A5A9-88A2-14F2BC448162}"/>
              </a:ext>
            </a:extLst>
          </p:cNvPr>
          <p:cNvGrpSpPr/>
          <p:nvPr/>
        </p:nvGrpSpPr>
        <p:grpSpPr>
          <a:xfrm>
            <a:off x="2383965" y="2663367"/>
            <a:ext cx="217561" cy="259252"/>
            <a:chOff x="1246775" y="910975"/>
            <a:chExt cx="439650" cy="523900"/>
          </a:xfrm>
        </p:grpSpPr>
        <p:sp>
          <p:nvSpPr>
            <p:cNvPr id="56" name="Google Shape;748;p47">
              <a:extLst>
                <a:ext uri="{FF2B5EF4-FFF2-40B4-BE49-F238E27FC236}">
                  <a16:creationId xmlns:a16="http://schemas.microsoft.com/office/drawing/2014/main" id="{5262C9D0-77FC-CEDD-76E0-BCC6AAFB9279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749;p47">
              <a:extLst>
                <a:ext uri="{FF2B5EF4-FFF2-40B4-BE49-F238E27FC236}">
                  <a16:creationId xmlns:a16="http://schemas.microsoft.com/office/drawing/2014/main" id="{5E35E058-5BAE-5EBB-82AB-04A8DE37E2C1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750;p47">
              <a:extLst>
                <a:ext uri="{FF2B5EF4-FFF2-40B4-BE49-F238E27FC236}">
                  <a16:creationId xmlns:a16="http://schemas.microsoft.com/office/drawing/2014/main" id="{EDC9F412-F8B4-E5D6-D9F1-BE0A81A28F44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751;p47">
            <a:extLst>
              <a:ext uri="{FF2B5EF4-FFF2-40B4-BE49-F238E27FC236}">
                <a16:creationId xmlns:a16="http://schemas.microsoft.com/office/drawing/2014/main" id="{D1CFD439-BDF1-7A95-0064-75F5CF665095}"/>
              </a:ext>
            </a:extLst>
          </p:cNvPr>
          <p:cNvGrpSpPr/>
          <p:nvPr/>
        </p:nvGrpSpPr>
        <p:grpSpPr>
          <a:xfrm>
            <a:off x="2720253" y="2705058"/>
            <a:ext cx="212117" cy="176464"/>
            <a:chOff x="1926350" y="995225"/>
            <a:chExt cx="428650" cy="356600"/>
          </a:xfrm>
        </p:grpSpPr>
        <p:sp>
          <p:nvSpPr>
            <p:cNvPr id="60" name="Google Shape;752;p47">
              <a:extLst>
                <a:ext uri="{FF2B5EF4-FFF2-40B4-BE49-F238E27FC236}">
                  <a16:creationId xmlns:a16="http://schemas.microsoft.com/office/drawing/2014/main" id="{D82931F2-5352-B872-DAAF-E6766BC24C2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753;p47">
              <a:extLst>
                <a:ext uri="{FF2B5EF4-FFF2-40B4-BE49-F238E27FC236}">
                  <a16:creationId xmlns:a16="http://schemas.microsoft.com/office/drawing/2014/main" id="{59C2F21B-FEC4-C5C4-8679-3FABD241905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754;p47">
              <a:extLst>
                <a:ext uri="{FF2B5EF4-FFF2-40B4-BE49-F238E27FC236}">
                  <a16:creationId xmlns:a16="http://schemas.microsoft.com/office/drawing/2014/main" id="{1D224A5C-95C1-DFB8-88AC-553918C1F89B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755;p47">
              <a:extLst>
                <a:ext uri="{FF2B5EF4-FFF2-40B4-BE49-F238E27FC236}">
                  <a16:creationId xmlns:a16="http://schemas.microsoft.com/office/drawing/2014/main" id="{0F8EBDB8-86D3-27A5-62EA-8FC2A393798A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4" name="Google Shape;756;p47">
            <a:extLst>
              <a:ext uri="{FF2B5EF4-FFF2-40B4-BE49-F238E27FC236}">
                <a16:creationId xmlns:a16="http://schemas.microsoft.com/office/drawing/2014/main" id="{6D39475C-FFC1-5D26-2913-F2C9F6C954E5}"/>
              </a:ext>
            </a:extLst>
          </p:cNvPr>
          <p:cNvSpPr/>
          <p:nvPr/>
        </p:nvSpPr>
        <p:spPr>
          <a:xfrm>
            <a:off x="3056238" y="2690255"/>
            <a:ext cx="207293" cy="206081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5" name="Google Shape;757;p47">
            <a:extLst>
              <a:ext uri="{FF2B5EF4-FFF2-40B4-BE49-F238E27FC236}">
                <a16:creationId xmlns:a16="http://schemas.microsoft.com/office/drawing/2014/main" id="{734B09C7-9405-B782-8ED6-A9CD38ABA595}"/>
              </a:ext>
            </a:extLst>
          </p:cNvPr>
          <p:cNvSpPr/>
          <p:nvPr/>
        </p:nvSpPr>
        <p:spPr>
          <a:xfrm>
            <a:off x="3390113" y="2700533"/>
            <a:ext cx="206674" cy="185532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6" name="Google Shape;758;p47">
            <a:extLst>
              <a:ext uri="{FF2B5EF4-FFF2-40B4-BE49-F238E27FC236}">
                <a16:creationId xmlns:a16="http://schemas.microsoft.com/office/drawing/2014/main" id="{AE43BD3E-7039-BAB3-116E-B14A748C0017}"/>
              </a:ext>
            </a:extLst>
          </p:cNvPr>
          <p:cNvSpPr/>
          <p:nvPr/>
        </p:nvSpPr>
        <p:spPr>
          <a:xfrm>
            <a:off x="3726702" y="2702045"/>
            <a:ext cx="200637" cy="18250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7" name="Google Shape;759;p47">
            <a:extLst>
              <a:ext uri="{FF2B5EF4-FFF2-40B4-BE49-F238E27FC236}">
                <a16:creationId xmlns:a16="http://schemas.microsoft.com/office/drawing/2014/main" id="{161BDE65-59DA-A4BD-C83E-718B6C434CD4}"/>
              </a:ext>
            </a:extLst>
          </p:cNvPr>
          <p:cNvSpPr/>
          <p:nvPr/>
        </p:nvSpPr>
        <p:spPr>
          <a:xfrm>
            <a:off x="4066911" y="2703851"/>
            <a:ext cx="187350" cy="1788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8" name="Google Shape;760;p47">
            <a:extLst>
              <a:ext uri="{FF2B5EF4-FFF2-40B4-BE49-F238E27FC236}">
                <a16:creationId xmlns:a16="http://schemas.microsoft.com/office/drawing/2014/main" id="{9DE359C4-A420-3C9E-2889-63DDF061E58C}"/>
              </a:ext>
            </a:extLst>
          </p:cNvPr>
          <p:cNvGrpSpPr/>
          <p:nvPr/>
        </p:nvGrpSpPr>
        <p:grpSpPr>
          <a:xfrm>
            <a:off x="4390802" y="2691773"/>
            <a:ext cx="206674" cy="206971"/>
            <a:chOff x="5302225" y="968375"/>
            <a:chExt cx="417650" cy="418250"/>
          </a:xfrm>
        </p:grpSpPr>
        <p:sp>
          <p:nvSpPr>
            <p:cNvPr id="69" name="Google Shape;761;p47">
              <a:extLst>
                <a:ext uri="{FF2B5EF4-FFF2-40B4-BE49-F238E27FC236}">
                  <a16:creationId xmlns:a16="http://schemas.microsoft.com/office/drawing/2014/main" id="{F09AF672-46A3-FD15-80AC-0E103D4500D4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762;p47">
              <a:extLst>
                <a:ext uri="{FF2B5EF4-FFF2-40B4-BE49-F238E27FC236}">
                  <a16:creationId xmlns:a16="http://schemas.microsoft.com/office/drawing/2014/main" id="{E7E1FA72-872F-201C-661D-FE5097060FFB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1" name="Google Shape;763;p47">
            <a:extLst>
              <a:ext uri="{FF2B5EF4-FFF2-40B4-BE49-F238E27FC236}">
                <a16:creationId xmlns:a16="http://schemas.microsoft.com/office/drawing/2014/main" id="{B17E2B19-5F72-C302-EEA3-137581C65AB4}"/>
              </a:ext>
            </a:extLst>
          </p:cNvPr>
          <p:cNvGrpSpPr/>
          <p:nvPr/>
        </p:nvGrpSpPr>
        <p:grpSpPr>
          <a:xfrm>
            <a:off x="4699590" y="2668500"/>
            <a:ext cx="256233" cy="249578"/>
            <a:chOff x="5926225" y="921350"/>
            <a:chExt cx="517800" cy="504350"/>
          </a:xfrm>
        </p:grpSpPr>
        <p:sp>
          <p:nvSpPr>
            <p:cNvPr id="72" name="Google Shape;764;p47">
              <a:extLst>
                <a:ext uri="{FF2B5EF4-FFF2-40B4-BE49-F238E27FC236}">
                  <a16:creationId xmlns:a16="http://schemas.microsoft.com/office/drawing/2014/main" id="{F572436E-DFE3-5CF5-0EF0-BEDC5E63DAFE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765;p47">
              <a:extLst>
                <a:ext uri="{FF2B5EF4-FFF2-40B4-BE49-F238E27FC236}">
                  <a16:creationId xmlns:a16="http://schemas.microsoft.com/office/drawing/2014/main" id="{F7475252-5B61-1576-C75E-0277AC7EA388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4" name="Google Shape;766;p47">
            <a:extLst>
              <a:ext uri="{FF2B5EF4-FFF2-40B4-BE49-F238E27FC236}">
                <a16:creationId xmlns:a16="http://schemas.microsoft.com/office/drawing/2014/main" id="{68D8E555-EB09-2858-9414-37B4B97FD832}"/>
              </a:ext>
            </a:extLst>
          </p:cNvPr>
          <p:cNvGrpSpPr/>
          <p:nvPr/>
        </p:nvGrpSpPr>
        <p:grpSpPr>
          <a:xfrm>
            <a:off x="5041619" y="2673337"/>
            <a:ext cx="239309" cy="239916"/>
            <a:chOff x="6617400" y="931125"/>
            <a:chExt cx="483600" cy="484825"/>
          </a:xfrm>
        </p:grpSpPr>
        <p:sp>
          <p:nvSpPr>
            <p:cNvPr id="75" name="Google Shape;767;p47">
              <a:extLst>
                <a:ext uri="{FF2B5EF4-FFF2-40B4-BE49-F238E27FC236}">
                  <a16:creationId xmlns:a16="http://schemas.microsoft.com/office/drawing/2014/main" id="{2EA6FDDE-0DE3-2A1C-424C-4633D59948B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768;p47">
              <a:extLst>
                <a:ext uri="{FF2B5EF4-FFF2-40B4-BE49-F238E27FC236}">
                  <a16:creationId xmlns:a16="http://schemas.microsoft.com/office/drawing/2014/main" id="{2716B9B6-321B-30AB-B490-EFB1B6B4722C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7" name="Google Shape;769;p47">
            <a:extLst>
              <a:ext uri="{FF2B5EF4-FFF2-40B4-BE49-F238E27FC236}">
                <a16:creationId xmlns:a16="http://schemas.microsoft.com/office/drawing/2014/main" id="{5D963CA1-EBEA-41E8-93E6-969AD6909D76}"/>
              </a:ext>
            </a:extLst>
          </p:cNvPr>
          <p:cNvGrpSpPr/>
          <p:nvPr/>
        </p:nvGrpSpPr>
        <p:grpSpPr>
          <a:xfrm>
            <a:off x="2043752" y="3045876"/>
            <a:ext cx="230848" cy="161965"/>
            <a:chOff x="559275" y="1683950"/>
            <a:chExt cx="466500" cy="327300"/>
          </a:xfrm>
        </p:grpSpPr>
        <p:sp>
          <p:nvSpPr>
            <p:cNvPr id="78" name="Google Shape;770;p47">
              <a:extLst>
                <a:ext uri="{FF2B5EF4-FFF2-40B4-BE49-F238E27FC236}">
                  <a16:creationId xmlns:a16="http://schemas.microsoft.com/office/drawing/2014/main" id="{90DA2B49-FF20-75D5-B8C1-D996249844B8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771;p47">
              <a:extLst>
                <a:ext uri="{FF2B5EF4-FFF2-40B4-BE49-F238E27FC236}">
                  <a16:creationId xmlns:a16="http://schemas.microsoft.com/office/drawing/2014/main" id="{CC5FF138-74B7-8F38-8B05-3A36B57E4A3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0" name="Google Shape;772;p47">
            <a:extLst>
              <a:ext uri="{FF2B5EF4-FFF2-40B4-BE49-F238E27FC236}">
                <a16:creationId xmlns:a16="http://schemas.microsoft.com/office/drawing/2014/main" id="{0BCB2744-54FC-C6C7-B801-A9E65AA28BC7}"/>
              </a:ext>
            </a:extLst>
          </p:cNvPr>
          <p:cNvGrpSpPr/>
          <p:nvPr/>
        </p:nvGrpSpPr>
        <p:grpSpPr>
          <a:xfrm>
            <a:off x="2377319" y="3013855"/>
            <a:ext cx="230848" cy="226010"/>
            <a:chOff x="1233350" y="1619250"/>
            <a:chExt cx="466500" cy="456725"/>
          </a:xfrm>
        </p:grpSpPr>
        <p:sp>
          <p:nvSpPr>
            <p:cNvPr id="81" name="Google Shape;773;p47">
              <a:extLst>
                <a:ext uri="{FF2B5EF4-FFF2-40B4-BE49-F238E27FC236}">
                  <a16:creationId xmlns:a16="http://schemas.microsoft.com/office/drawing/2014/main" id="{439679AD-18A3-3F13-1666-DA4DB00668A0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774;p47">
              <a:extLst>
                <a:ext uri="{FF2B5EF4-FFF2-40B4-BE49-F238E27FC236}">
                  <a16:creationId xmlns:a16="http://schemas.microsoft.com/office/drawing/2014/main" id="{9D5926F4-9A00-E005-B05B-2EFD00C81E1F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775;p47">
              <a:extLst>
                <a:ext uri="{FF2B5EF4-FFF2-40B4-BE49-F238E27FC236}">
                  <a16:creationId xmlns:a16="http://schemas.microsoft.com/office/drawing/2014/main" id="{CB23C32D-AF9E-F17D-2C75-3C11AAE203F5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776;p47">
              <a:extLst>
                <a:ext uri="{FF2B5EF4-FFF2-40B4-BE49-F238E27FC236}">
                  <a16:creationId xmlns:a16="http://schemas.microsoft.com/office/drawing/2014/main" id="{B150E91F-47F0-CB42-7C70-0D6796462659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5" name="Google Shape;777;p47">
            <a:extLst>
              <a:ext uri="{FF2B5EF4-FFF2-40B4-BE49-F238E27FC236}">
                <a16:creationId xmlns:a16="http://schemas.microsoft.com/office/drawing/2014/main" id="{CFF43F1C-9361-94EC-F55B-EDF96115427D}"/>
              </a:ext>
            </a:extLst>
          </p:cNvPr>
          <p:cNvGrpSpPr/>
          <p:nvPr/>
        </p:nvGrpSpPr>
        <p:grpSpPr>
          <a:xfrm>
            <a:off x="2718137" y="3018684"/>
            <a:ext cx="216349" cy="216349"/>
            <a:chOff x="1922075" y="1629000"/>
            <a:chExt cx="437200" cy="437200"/>
          </a:xfrm>
        </p:grpSpPr>
        <p:sp>
          <p:nvSpPr>
            <p:cNvPr id="86" name="Google Shape;778;p47">
              <a:extLst>
                <a:ext uri="{FF2B5EF4-FFF2-40B4-BE49-F238E27FC236}">
                  <a16:creationId xmlns:a16="http://schemas.microsoft.com/office/drawing/2014/main" id="{9DF1A34C-3089-C2EE-7F1C-A7D4EF78F8C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779;p47">
              <a:extLst>
                <a:ext uri="{FF2B5EF4-FFF2-40B4-BE49-F238E27FC236}">
                  <a16:creationId xmlns:a16="http://schemas.microsoft.com/office/drawing/2014/main" id="{FE4D1F3E-7AD4-2EFD-50F1-22D4339BF8F6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8" name="Google Shape;780;p47">
            <a:extLst>
              <a:ext uri="{FF2B5EF4-FFF2-40B4-BE49-F238E27FC236}">
                <a16:creationId xmlns:a16="http://schemas.microsoft.com/office/drawing/2014/main" id="{BFEB94B4-25CC-EE9F-7348-EE34663C0850}"/>
              </a:ext>
            </a:extLst>
          </p:cNvPr>
          <p:cNvGrpSpPr/>
          <p:nvPr/>
        </p:nvGrpSpPr>
        <p:grpSpPr>
          <a:xfrm>
            <a:off x="3050800" y="3017780"/>
            <a:ext cx="218155" cy="218155"/>
            <a:chOff x="2594325" y="1627175"/>
            <a:chExt cx="440850" cy="440850"/>
          </a:xfrm>
        </p:grpSpPr>
        <p:sp>
          <p:nvSpPr>
            <p:cNvPr id="89" name="Google Shape;781;p47">
              <a:extLst>
                <a:ext uri="{FF2B5EF4-FFF2-40B4-BE49-F238E27FC236}">
                  <a16:creationId xmlns:a16="http://schemas.microsoft.com/office/drawing/2014/main" id="{CDC5D8B7-3931-7376-794C-8699B335D7EB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782;p47">
              <a:extLst>
                <a:ext uri="{FF2B5EF4-FFF2-40B4-BE49-F238E27FC236}">
                  <a16:creationId xmlns:a16="http://schemas.microsoft.com/office/drawing/2014/main" id="{6F874042-D04A-E539-0692-13ACC4920695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783;p47">
              <a:extLst>
                <a:ext uri="{FF2B5EF4-FFF2-40B4-BE49-F238E27FC236}">
                  <a16:creationId xmlns:a16="http://schemas.microsoft.com/office/drawing/2014/main" id="{116687EE-8CAD-2D6E-35F4-10930F60969A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92" name="Google Shape;784;p47">
            <a:extLst>
              <a:ext uri="{FF2B5EF4-FFF2-40B4-BE49-F238E27FC236}">
                <a16:creationId xmlns:a16="http://schemas.microsoft.com/office/drawing/2014/main" id="{D31DED12-23A6-616A-6C78-5A446301D5A7}"/>
              </a:ext>
            </a:extLst>
          </p:cNvPr>
          <p:cNvSpPr/>
          <p:nvPr/>
        </p:nvSpPr>
        <p:spPr>
          <a:xfrm>
            <a:off x="3394038" y="3027460"/>
            <a:ext cx="198831" cy="19881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93" name="Google Shape;785;p47">
            <a:extLst>
              <a:ext uri="{FF2B5EF4-FFF2-40B4-BE49-F238E27FC236}">
                <a16:creationId xmlns:a16="http://schemas.microsoft.com/office/drawing/2014/main" id="{8BE82F47-8CA3-E0CD-D979-D61BA4628E5B}"/>
              </a:ext>
            </a:extLst>
          </p:cNvPr>
          <p:cNvGrpSpPr/>
          <p:nvPr/>
        </p:nvGrpSpPr>
        <p:grpSpPr>
          <a:xfrm>
            <a:off x="3738480" y="3001461"/>
            <a:ext cx="177057" cy="250790"/>
            <a:chOff x="3984000" y="1594200"/>
            <a:chExt cx="357800" cy="506800"/>
          </a:xfrm>
        </p:grpSpPr>
        <p:sp>
          <p:nvSpPr>
            <p:cNvPr id="94" name="Google Shape;786;p47">
              <a:extLst>
                <a:ext uri="{FF2B5EF4-FFF2-40B4-BE49-F238E27FC236}">
                  <a16:creationId xmlns:a16="http://schemas.microsoft.com/office/drawing/2014/main" id="{B0A58169-C9D5-C39F-7143-7F2A99B19359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787;p47">
              <a:extLst>
                <a:ext uri="{FF2B5EF4-FFF2-40B4-BE49-F238E27FC236}">
                  <a16:creationId xmlns:a16="http://schemas.microsoft.com/office/drawing/2014/main" id="{776174D6-0221-E597-E04B-DD933129C69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6" name="Google Shape;788;p47">
            <a:extLst>
              <a:ext uri="{FF2B5EF4-FFF2-40B4-BE49-F238E27FC236}">
                <a16:creationId xmlns:a16="http://schemas.microsoft.com/office/drawing/2014/main" id="{D3A08A9A-AA9F-AC1F-EC47-BCCE7B3A6DD9}"/>
              </a:ext>
            </a:extLst>
          </p:cNvPr>
          <p:cNvGrpSpPr/>
          <p:nvPr/>
        </p:nvGrpSpPr>
        <p:grpSpPr>
          <a:xfrm>
            <a:off x="4043939" y="3055237"/>
            <a:ext cx="233273" cy="143234"/>
            <a:chOff x="4601275" y="1702875"/>
            <a:chExt cx="471400" cy="289450"/>
          </a:xfrm>
        </p:grpSpPr>
        <p:sp>
          <p:nvSpPr>
            <p:cNvPr id="97" name="Google Shape;789;p47">
              <a:extLst>
                <a:ext uri="{FF2B5EF4-FFF2-40B4-BE49-F238E27FC236}">
                  <a16:creationId xmlns:a16="http://schemas.microsoft.com/office/drawing/2014/main" id="{CF9758A4-BCF2-92A3-BC75-CD3848659EE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790;p47">
              <a:extLst>
                <a:ext uri="{FF2B5EF4-FFF2-40B4-BE49-F238E27FC236}">
                  <a16:creationId xmlns:a16="http://schemas.microsoft.com/office/drawing/2014/main" id="{062DAFBE-F000-DAA3-2A07-941AF56134CB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791;p47">
              <a:extLst>
                <a:ext uri="{FF2B5EF4-FFF2-40B4-BE49-F238E27FC236}">
                  <a16:creationId xmlns:a16="http://schemas.microsoft.com/office/drawing/2014/main" id="{5FA21078-59D5-D359-DB01-58A4B93109A9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792;p47">
              <a:extLst>
                <a:ext uri="{FF2B5EF4-FFF2-40B4-BE49-F238E27FC236}">
                  <a16:creationId xmlns:a16="http://schemas.microsoft.com/office/drawing/2014/main" id="{2C29C26D-B2F7-58C5-F590-74EAC6EA1BC3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793;p47">
              <a:extLst>
                <a:ext uri="{FF2B5EF4-FFF2-40B4-BE49-F238E27FC236}">
                  <a16:creationId xmlns:a16="http://schemas.microsoft.com/office/drawing/2014/main" id="{07F60853-F1CF-751F-73F7-E3166EC55FED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2" name="Google Shape;794;p47">
            <a:extLst>
              <a:ext uri="{FF2B5EF4-FFF2-40B4-BE49-F238E27FC236}">
                <a16:creationId xmlns:a16="http://schemas.microsoft.com/office/drawing/2014/main" id="{794E9C53-68C0-49BF-484C-EE3DDF693060}"/>
              </a:ext>
            </a:extLst>
          </p:cNvPr>
          <p:cNvGrpSpPr/>
          <p:nvPr/>
        </p:nvGrpSpPr>
        <p:grpSpPr>
          <a:xfrm>
            <a:off x="4388689" y="3020189"/>
            <a:ext cx="210905" cy="213330"/>
            <a:chOff x="5297950" y="1632050"/>
            <a:chExt cx="426200" cy="431100"/>
          </a:xfrm>
        </p:grpSpPr>
        <p:sp>
          <p:nvSpPr>
            <p:cNvPr id="103" name="Google Shape;795;p47">
              <a:extLst>
                <a:ext uri="{FF2B5EF4-FFF2-40B4-BE49-F238E27FC236}">
                  <a16:creationId xmlns:a16="http://schemas.microsoft.com/office/drawing/2014/main" id="{CE007954-4A9C-F78F-7E86-6197BEDBD54D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796;p47">
              <a:extLst>
                <a:ext uri="{FF2B5EF4-FFF2-40B4-BE49-F238E27FC236}">
                  <a16:creationId xmlns:a16="http://schemas.microsoft.com/office/drawing/2014/main" id="{FC84C992-9771-7392-21D7-BF5A359B92E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5" name="Google Shape;797;p47">
            <a:extLst>
              <a:ext uri="{FF2B5EF4-FFF2-40B4-BE49-F238E27FC236}">
                <a16:creationId xmlns:a16="http://schemas.microsoft.com/office/drawing/2014/main" id="{E067A167-6DA9-7656-AABC-E9AF4EB9482F}"/>
              </a:ext>
            </a:extLst>
          </p:cNvPr>
          <p:cNvGrpSpPr/>
          <p:nvPr/>
        </p:nvGrpSpPr>
        <p:grpSpPr>
          <a:xfrm>
            <a:off x="4721649" y="3013855"/>
            <a:ext cx="212117" cy="226010"/>
            <a:chOff x="5970800" y="1619250"/>
            <a:chExt cx="428650" cy="456725"/>
          </a:xfrm>
        </p:grpSpPr>
        <p:sp>
          <p:nvSpPr>
            <p:cNvPr id="106" name="Google Shape;798;p47">
              <a:extLst>
                <a:ext uri="{FF2B5EF4-FFF2-40B4-BE49-F238E27FC236}">
                  <a16:creationId xmlns:a16="http://schemas.microsoft.com/office/drawing/2014/main" id="{5D76761C-8B47-19C4-7E02-F66FC73DD5FA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799;p47">
              <a:extLst>
                <a:ext uri="{FF2B5EF4-FFF2-40B4-BE49-F238E27FC236}">
                  <a16:creationId xmlns:a16="http://schemas.microsoft.com/office/drawing/2014/main" id="{FE573A54-2D60-368D-A7F7-FA0DEBC7E44B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800;p47">
              <a:extLst>
                <a:ext uri="{FF2B5EF4-FFF2-40B4-BE49-F238E27FC236}">
                  <a16:creationId xmlns:a16="http://schemas.microsoft.com/office/drawing/2014/main" id="{F83F2EAA-A3F3-526B-0798-299F7F53902A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801;p47">
              <a:extLst>
                <a:ext uri="{FF2B5EF4-FFF2-40B4-BE49-F238E27FC236}">
                  <a16:creationId xmlns:a16="http://schemas.microsoft.com/office/drawing/2014/main" id="{4A5E27E7-2F08-4BA0-ED0B-F4CFB0D07F49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802;p47">
              <a:extLst>
                <a:ext uri="{FF2B5EF4-FFF2-40B4-BE49-F238E27FC236}">
                  <a16:creationId xmlns:a16="http://schemas.microsoft.com/office/drawing/2014/main" id="{8ECD0617-8A7B-8A79-21D9-5F3E04591878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803;p47">
            <a:extLst>
              <a:ext uri="{FF2B5EF4-FFF2-40B4-BE49-F238E27FC236}">
                <a16:creationId xmlns:a16="http://schemas.microsoft.com/office/drawing/2014/main" id="{11BD3570-8E55-7C17-5605-9F56D560259C}"/>
              </a:ext>
            </a:extLst>
          </p:cNvPr>
          <p:cNvGrpSpPr/>
          <p:nvPr/>
        </p:nvGrpSpPr>
        <p:grpSpPr>
          <a:xfrm>
            <a:off x="5045550" y="3011134"/>
            <a:ext cx="237788" cy="216942"/>
            <a:chOff x="6625350" y="1613750"/>
            <a:chExt cx="480525" cy="438400"/>
          </a:xfrm>
        </p:grpSpPr>
        <p:sp>
          <p:nvSpPr>
            <p:cNvPr id="112" name="Google Shape;804;p47">
              <a:extLst>
                <a:ext uri="{FF2B5EF4-FFF2-40B4-BE49-F238E27FC236}">
                  <a16:creationId xmlns:a16="http://schemas.microsoft.com/office/drawing/2014/main" id="{7A2B6325-5D96-60DB-C4E3-A98B5E7CDC1F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805;p47">
              <a:extLst>
                <a:ext uri="{FF2B5EF4-FFF2-40B4-BE49-F238E27FC236}">
                  <a16:creationId xmlns:a16="http://schemas.microsoft.com/office/drawing/2014/main" id="{12E54F4D-1401-935A-AFAA-492416B17556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806;p47">
              <a:extLst>
                <a:ext uri="{FF2B5EF4-FFF2-40B4-BE49-F238E27FC236}">
                  <a16:creationId xmlns:a16="http://schemas.microsoft.com/office/drawing/2014/main" id="{B2B83EF1-547A-8126-3011-A0A11D201D32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807;p47">
              <a:extLst>
                <a:ext uri="{FF2B5EF4-FFF2-40B4-BE49-F238E27FC236}">
                  <a16:creationId xmlns:a16="http://schemas.microsoft.com/office/drawing/2014/main" id="{192966E2-7B04-A451-70DA-82EBD7A00798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808;p47">
              <a:extLst>
                <a:ext uri="{FF2B5EF4-FFF2-40B4-BE49-F238E27FC236}">
                  <a16:creationId xmlns:a16="http://schemas.microsoft.com/office/drawing/2014/main" id="{19CE54A4-5C97-D898-DFB7-CDEEAD16756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7" name="Google Shape;809;p47">
            <a:extLst>
              <a:ext uri="{FF2B5EF4-FFF2-40B4-BE49-F238E27FC236}">
                <a16:creationId xmlns:a16="http://schemas.microsoft.com/office/drawing/2014/main" id="{BD716FCA-AEA6-66E7-D033-F6A9DE0EF7F2}"/>
              </a:ext>
            </a:extLst>
          </p:cNvPr>
          <p:cNvGrpSpPr/>
          <p:nvPr/>
        </p:nvGrpSpPr>
        <p:grpSpPr>
          <a:xfrm>
            <a:off x="2069435" y="3364036"/>
            <a:ext cx="179482" cy="192782"/>
            <a:chOff x="611175" y="2326900"/>
            <a:chExt cx="362700" cy="389575"/>
          </a:xfrm>
        </p:grpSpPr>
        <p:sp>
          <p:nvSpPr>
            <p:cNvPr id="118" name="Google Shape;810;p47">
              <a:extLst>
                <a:ext uri="{FF2B5EF4-FFF2-40B4-BE49-F238E27FC236}">
                  <a16:creationId xmlns:a16="http://schemas.microsoft.com/office/drawing/2014/main" id="{B747CE4A-2AE6-D675-3915-E76F4460F5B1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811;p47">
              <a:extLst>
                <a:ext uri="{FF2B5EF4-FFF2-40B4-BE49-F238E27FC236}">
                  <a16:creationId xmlns:a16="http://schemas.microsoft.com/office/drawing/2014/main" id="{D20F6C3C-4856-FC8A-042B-194FD6229D9C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812;p47">
              <a:extLst>
                <a:ext uri="{FF2B5EF4-FFF2-40B4-BE49-F238E27FC236}">
                  <a16:creationId xmlns:a16="http://schemas.microsoft.com/office/drawing/2014/main" id="{4732F64A-2C43-4A6C-660E-B1516528B947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813;p47">
              <a:extLst>
                <a:ext uri="{FF2B5EF4-FFF2-40B4-BE49-F238E27FC236}">
                  <a16:creationId xmlns:a16="http://schemas.microsoft.com/office/drawing/2014/main" id="{76F583D9-C3C5-B598-9E65-338611AF4BD0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2" name="Google Shape;814;p47">
            <a:extLst>
              <a:ext uri="{FF2B5EF4-FFF2-40B4-BE49-F238E27FC236}">
                <a16:creationId xmlns:a16="http://schemas.microsoft.com/office/drawing/2014/main" id="{1A620A66-F64F-8902-C47A-C08B7641AD05}"/>
              </a:ext>
            </a:extLst>
          </p:cNvPr>
          <p:cNvSpPr/>
          <p:nvPr/>
        </p:nvSpPr>
        <p:spPr>
          <a:xfrm>
            <a:off x="2398171" y="3365856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3" name="Google Shape;815;p47">
            <a:extLst>
              <a:ext uri="{FF2B5EF4-FFF2-40B4-BE49-F238E27FC236}">
                <a16:creationId xmlns:a16="http://schemas.microsoft.com/office/drawing/2014/main" id="{B5C8EABB-1379-AE3E-D02E-BB0947E39A71}"/>
              </a:ext>
            </a:extLst>
          </p:cNvPr>
          <p:cNvSpPr/>
          <p:nvPr/>
        </p:nvSpPr>
        <p:spPr>
          <a:xfrm>
            <a:off x="2731739" y="3365856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4" name="Google Shape;816;p47">
            <a:extLst>
              <a:ext uri="{FF2B5EF4-FFF2-40B4-BE49-F238E27FC236}">
                <a16:creationId xmlns:a16="http://schemas.microsoft.com/office/drawing/2014/main" id="{D55B2349-11C1-7F59-641E-A1B7DFDBC719}"/>
              </a:ext>
            </a:extLst>
          </p:cNvPr>
          <p:cNvSpPr/>
          <p:nvPr/>
        </p:nvSpPr>
        <p:spPr>
          <a:xfrm>
            <a:off x="3065307" y="3365856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25" name="Google Shape;817;p47">
            <a:extLst>
              <a:ext uri="{FF2B5EF4-FFF2-40B4-BE49-F238E27FC236}">
                <a16:creationId xmlns:a16="http://schemas.microsoft.com/office/drawing/2014/main" id="{471EC3B2-58B4-44CE-5FFF-400BBA2FE334}"/>
              </a:ext>
            </a:extLst>
          </p:cNvPr>
          <p:cNvGrpSpPr/>
          <p:nvPr/>
        </p:nvGrpSpPr>
        <p:grpSpPr>
          <a:xfrm>
            <a:off x="3442980" y="3333220"/>
            <a:ext cx="100925" cy="252002"/>
            <a:chOff x="3386850" y="2264625"/>
            <a:chExt cx="203950" cy="509250"/>
          </a:xfrm>
        </p:grpSpPr>
        <p:sp>
          <p:nvSpPr>
            <p:cNvPr id="126" name="Google Shape;818;p47">
              <a:extLst>
                <a:ext uri="{FF2B5EF4-FFF2-40B4-BE49-F238E27FC236}">
                  <a16:creationId xmlns:a16="http://schemas.microsoft.com/office/drawing/2014/main" id="{8AA44FB5-8D8C-E697-9028-6FED81D10B0C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819;p47">
              <a:extLst>
                <a:ext uri="{FF2B5EF4-FFF2-40B4-BE49-F238E27FC236}">
                  <a16:creationId xmlns:a16="http://schemas.microsoft.com/office/drawing/2014/main" id="{A99D492E-CCC9-F01D-58D7-5B792EE8DE9C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8" name="Google Shape;820;p47">
            <a:extLst>
              <a:ext uri="{FF2B5EF4-FFF2-40B4-BE49-F238E27FC236}">
                <a16:creationId xmlns:a16="http://schemas.microsoft.com/office/drawing/2014/main" id="{AC97D4C4-C1AC-7BDF-E7FC-4BEB2C467677}"/>
              </a:ext>
            </a:extLst>
          </p:cNvPr>
          <p:cNvGrpSpPr/>
          <p:nvPr/>
        </p:nvGrpSpPr>
        <p:grpSpPr>
          <a:xfrm>
            <a:off x="4119181" y="3365248"/>
            <a:ext cx="82789" cy="187944"/>
            <a:chOff x="4753325" y="2329350"/>
            <a:chExt cx="167300" cy="379800"/>
          </a:xfrm>
        </p:grpSpPr>
        <p:sp>
          <p:nvSpPr>
            <p:cNvPr id="129" name="Google Shape;821;p47">
              <a:extLst>
                <a:ext uri="{FF2B5EF4-FFF2-40B4-BE49-F238E27FC236}">
                  <a16:creationId xmlns:a16="http://schemas.microsoft.com/office/drawing/2014/main" id="{FC6DB3BA-B2A1-CDC4-D057-D7E20F605D1F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822;p47">
              <a:extLst>
                <a:ext uri="{FF2B5EF4-FFF2-40B4-BE49-F238E27FC236}">
                  <a16:creationId xmlns:a16="http://schemas.microsoft.com/office/drawing/2014/main" id="{973477F0-8226-9DAE-BF8B-796C8AFD8635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1" name="Google Shape;823;p47">
            <a:extLst>
              <a:ext uri="{FF2B5EF4-FFF2-40B4-BE49-F238E27FC236}">
                <a16:creationId xmlns:a16="http://schemas.microsoft.com/office/drawing/2014/main" id="{5FF92D1E-BF0F-25DD-9FA3-2D12901E9120}"/>
              </a:ext>
            </a:extLst>
          </p:cNvPr>
          <p:cNvGrpSpPr/>
          <p:nvPr/>
        </p:nvGrpSpPr>
        <p:grpSpPr>
          <a:xfrm>
            <a:off x="3784091" y="3334420"/>
            <a:ext cx="85832" cy="249590"/>
            <a:chOff x="4076175" y="2267050"/>
            <a:chExt cx="173450" cy="504375"/>
          </a:xfrm>
        </p:grpSpPr>
        <p:sp>
          <p:nvSpPr>
            <p:cNvPr id="132" name="Google Shape;824;p47">
              <a:extLst>
                <a:ext uri="{FF2B5EF4-FFF2-40B4-BE49-F238E27FC236}">
                  <a16:creationId xmlns:a16="http://schemas.microsoft.com/office/drawing/2014/main" id="{7F52C0B1-C8A1-4B4E-D33C-CF4F50BAF0D9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825;p47">
              <a:extLst>
                <a:ext uri="{FF2B5EF4-FFF2-40B4-BE49-F238E27FC236}">
                  <a16:creationId xmlns:a16="http://schemas.microsoft.com/office/drawing/2014/main" id="{1DAE05F8-4050-AD1B-CC48-4662052462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4" name="Google Shape;826;p47">
            <a:extLst>
              <a:ext uri="{FF2B5EF4-FFF2-40B4-BE49-F238E27FC236}">
                <a16:creationId xmlns:a16="http://schemas.microsoft.com/office/drawing/2014/main" id="{0D39346B-E018-ACDF-7C82-10E379C4B279}"/>
              </a:ext>
            </a:extLst>
          </p:cNvPr>
          <p:cNvSpPr/>
          <p:nvPr/>
        </p:nvSpPr>
        <p:spPr>
          <a:xfrm>
            <a:off x="4399579" y="3360720"/>
            <a:ext cx="189157" cy="19942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35" name="Google Shape;827;p47">
            <a:extLst>
              <a:ext uri="{FF2B5EF4-FFF2-40B4-BE49-F238E27FC236}">
                <a16:creationId xmlns:a16="http://schemas.microsoft.com/office/drawing/2014/main" id="{B66757B6-DC6C-F5B2-7776-C52AB6380D77}"/>
              </a:ext>
            </a:extLst>
          </p:cNvPr>
          <p:cNvGrpSpPr/>
          <p:nvPr/>
        </p:nvGrpSpPr>
        <p:grpSpPr>
          <a:xfrm>
            <a:off x="4723764" y="3364336"/>
            <a:ext cx="207887" cy="192175"/>
            <a:chOff x="5975075" y="2327500"/>
            <a:chExt cx="420100" cy="388350"/>
          </a:xfrm>
        </p:grpSpPr>
        <p:sp>
          <p:nvSpPr>
            <p:cNvPr id="136" name="Google Shape;828;p47">
              <a:extLst>
                <a:ext uri="{FF2B5EF4-FFF2-40B4-BE49-F238E27FC236}">
                  <a16:creationId xmlns:a16="http://schemas.microsoft.com/office/drawing/2014/main" id="{2537EDAF-D6C8-B9A4-FAF5-EB36F6F12654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829;p47">
              <a:extLst>
                <a:ext uri="{FF2B5EF4-FFF2-40B4-BE49-F238E27FC236}">
                  <a16:creationId xmlns:a16="http://schemas.microsoft.com/office/drawing/2014/main" id="{FDEBB933-6305-E4C3-A3F0-7DFC98AF4EBE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8" name="Google Shape;830;p47">
            <a:extLst>
              <a:ext uri="{FF2B5EF4-FFF2-40B4-BE49-F238E27FC236}">
                <a16:creationId xmlns:a16="http://schemas.microsoft.com/office/drawing/2014/main" id="{E1768780-9684-A319-FC27-25E27A92DECB}"/>
              </a:ext>
            </a:extLst>
          </p:cNvPr>
          <p:cNvGrpSpPr/>
          <p:nvPr/>
        </p:nvGrpSpPr>
        <p:grpSpPr>
          <a:xfrm>
            <a:off x="5097512" y="3358595"/>
            <a:ext cx="127523" cy="207887"/>
            <a:chOff x="6730350" y="2315900"/>
            <a:chExt cx="257700" cy="420100"/>
          </a:xfrm>
        </p:grpSpPr>
        <p:sp>
          <p:nvSpPr>
            <p:cNvPr id="139" name="Google Shape;831;p47">
              <a:extLst>
                <a:ext uri="{FF2B5EF4-FFF2-40B4-BE49-F238E27FC236}">
                  <a16:creationId xmlns:a16="http://schemas.microsoft.com/office/drawing/2014/main" id="{72796AD6-3B3C-468B-0CE6-FACF402BAF0B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832;p47">
              <a:extLst>
                <a:ext uri="{FF2B5EF4-FFF2-40B4-BE49-F238E27FC236}">
                  <a16:creationId xmlns:a16="http://schemas.microsoft.com/office/drawing/2014/main" id="{164F5CB2-F97D-124A-F0C2-D8D1EBE080A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833;p47">
              <a:extLst>
                <a:ext uri="{FF2B5EF4-FFF2-40B4-BE49-F238E27FC236}">
                  <a16:creationId xmlns:a16="http://schemas.microsoft.com/office/drawing/2014/main" id="{7454404B-F830-A044-F688-AC308069A25D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834;p47">
              <a:extLst>
                <a:ext uri="{FF2B5EF4-FFF2-40B4-BE49-F238E27FC236}">
                  <a16:creationId xmlns:a16="http://schemas.microsoft.com/office/drawing/2014/main" id="{164C7680-419A-5D20-3293-942FF9A8B0E9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835;p47">
              <a:extLst>
                <a:ext uri="{FF2B5EF4-FFF2-40B4-BE49-F238E27FC236}">
                  <a16:creationId xmlns:a16="http://schemas.microsoft.com/office/drawing/2014/main" id="{68F2BAFF-D369-43CE-833D-86B412F4328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4" name="Google Shape;836;p47">
            <a:extLst>
              <a:ext uri="{FF2B5EF4-FFF2-40B4-BE49-F238E27FC236}">
                <a16:creationId xmlns:a16="http://schemas.microsoft.com/office/drawing/2014/main" id="{EA9C2E79-4935-A2B7-4FA3-DF1CE823C764}"/>
              </a:ext>
            </a:extLst>
          </p:cNvPr>
          <p:cNvGrpSpPr/>
          <p:nvPr/>
        </p:nvGrpSpPr>
        <p:grpSpPr>
          <a:xfrm>
            <a:off x="2126841" y="3676153"/>
            <a:ext cx="64677" cy="235685"/>
            <a:chOff x="727175" y="2957625"/>
            <a:chExt cx="130700" cy="476275"/>
          </a:xfrm>
        </p:grpSpPr>
        <p:sp>
          <p:nvSpPr>
            <p:cNvPr id="145" name="Google Shape;837;p47">
              <a:extLst>
                <a:ext uri="{FF2B5EF4-FFF2-40B4-BE49-F238E27FC236}">
                  <a16:creationId xmlns:a16="http://schemas.microsoft.com/office/drawing/2014/main" id="{F94D213C-8236-FDEF-92ED-D635E84F79CE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838;p47">
              <a:extLst>
                <a:ext uri="{FF2B5EF4-FFF2-40B4-BE49-F238E27FC236}">
                  <a16:creationId xmlns:a16="http://schemas.microsoft.com/office/drawing/2014/main" id="{047E48C6-293F-65F1-9174-E366AE5F70D6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47" name="Google Shape;839;p47">
            <a:extLst>
              <a:ext uri="{FF2B5EF4-FFF2-40B4-BE49-F238E27FC236}">
                <a16:creationId xmlns:a16="http://schemas.microsoft.com/office/drawing/2014/main" id="{9D7D9EF5-B1B0-E4CB-40DF-763B46264591}"/>
              </a:ext>
            </a:extLst>
          </p:cNvPr>
          <p:cNvSpPr/>
          <p:nvPr/>
        </p:nvSpPr>
        <p:spPr>
          <a:xfrm>
            <a:off x="2727209" y="3666802"/>
            <a:ext cx="198212" cy="254415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8" name="Google Shape;840;p47">
            <a:extLst>
              <a:ext uri="{FF2B5EF4-FFF2-40B4-BE49-F238E27FC236}">
                <a16:creationId xmlns:a16="http://schemas.microsoft.com/office/drawing/2014/main" id="{2F303B3C-5DFC-BDAC-CC37-413824AECB33}"/>
              </a:ext>
            </a:extLst>
          </p:cNvPr>
          <p:cNvSpPr/>
          <p:nvPr/>
        </p:nvSpPr>
        <p:spPr>
          <a:xfrm>
            <a:off x="2419326" y="3666802"/>
            <a:ext cx="146847" cy="25441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49" name="Google Shape;841;p47">
            <a:extLst>
              <a:ext uri="{FF2B5EF4-FFF2-40B4-BE49-F238E27FC236}">
                <a16:creationId xmlns:a16="http://schemas.microsoft.com/office/drawing/2014/main" id="{C5A2186E-86EB-8746-094E-FB3D8275AD00}"/>
              </a:ext>
            </a:extLst>
          </p:cNvPr>
          <p:cNvGrpSpPr/>
          <p:nvPr/>
        </p:nvGrpSpPr>
        <p:grpSpPr>
          <a:xfrm>
            <a:off x="3045356" y="3683697"/>
            <a:ext cx="229041" cy="220580"/>
            <a:chOff x="2583325" y="2972875"/>
            <a:chExt cx="462850" cy="445750"/>
          </a:xfrm>
        </p:grpSpPr>
        <p:sp>
          <p:nvSpPr>
            <p:cNvPr id="150" name="Google Shape;842;p47">
              <a:extLst>
                <a:ext uri="{FF2B5EF4-FFF2-40B4-BE49-F238E27FC236}">
                  <a16:creationId xmlns:a16="http://schemas.microsoft.com/office/drawing/2014/main" id="{D2CEEBE9-4454-F515-A62D-9A44A1D7C116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843;p47">
              <a:extLst>
                <a:ext uri="{FF2B5EF4-FFF2-40B4-BE49-F238E27FC236}">
                  <a16:creationId xmlns:a16="http://schemas.microsoft.com/office/drawing/2014/main" id="{F9642621-29E3-204F-C464-0EB535483320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2" name="Google Shape;844;p47">
            <a:extLst>
              <a:ext uri="{FF2B5EF4-FFF2-40B4-BE49-F238E27FC236}">
                <a16:creationId xmlns:a16="http://schemas.microsoft.com/office/drawing/2014/main" id="{11DE911C-28F1-7F19-FD27-677D6DB5E579}"/>
              </a:ext>
            </a:extLst>
          </p:cNvPr>
          <p:cNvGrpSpPr/>
          <p:nvPr/>
        </p:nvGrpSpPr>
        <p:grpSpPr>
          <a:xfrm>
            <a:off x="3371067" y="3716644"/>
            <a:ext cx="244753" cy="154703"/>
            <a:chOff x="3241525" y="3039450"/>
            <a:chExt cx="494600" cy="312625"/>
          </a:xfrm>
        </p:grpSpPr>
        <p:sp>
          <p:nvSpPr>
            <p:cNvPr id="153" name="Google Shape;845;p47">
              <a:extLst>
                <a:ext uri="{FF2B5EF4-FFF2-40B4-BE49-F238E27FC236}">
                  <a16:creationId xmlns:a16="http://schemas.microsoft.com/office/drawing/2014/main" id="{00F778D4-80A9-11CF-1EAF-EF53E903D930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846;p47">
              <a:extLst>
                <a:ext uri="{FF2B5EF4-FFF2-40B4-BE49-F238E27FC236}">
                  <a16:creationId xmlns:a16="http://schemas.microsoft.com/office/drawing/2014/main" id="{AA99FB87-CC34-6B54-6B0B-EBC718812EC2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5" name="Google Shape;847;p47">
            <a:extLst>
              <a:ext uri="{FF2B5EF4-FFF2-40B4-BE49-F238E27FC236}">
                <a16:creationId xmlns:a16="http://schemas.microsoft.com/office/drawing/2014/main" id="{13E7BCAE-133A-4A0B-0D06-D7CBFF7E50CF}"/>
              </a:ext>
            </a:extLst>
          </p:cNvPr>
          <p:cNvSpPr/>
          <p:nvPr/>
        </p:nvSpPr>
        <p:spPr>
          <a:xfrm>
            <a:off x="4055434" y="3688860"/>
            <a:ext cx="210311" cy="21029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6" name="Google Shape;848;p47">
            <a:extLst>
              <a:ext uri="{FF2B5EF4-FFF2-40B4-BE49-F238E27FC236}">
                <a16:creationId xmlns:a16="http://schemas.microsoft.com/office/drawing/2014/main" id="{5B8DF643-5677-0FAE-B8EE-B9D05B07BDDD}"/>
              </a:ext>
            </a:extLst>
          </p:cNvPr>
          <p:cNvGrpSpPr/>
          <p:nvPr/>
        </p:nvGrpSpPr>
        <p:grpSpPr>
          <a:xfrm>
            <a:off x="4367534" y="3700324"/>
            <a:ext cx="253215" cy="187338"/>
            <a:chOff x="5255200" y="3006475"/>
            <a:chExt cx="511700" cy="378575"/>
          </a:xfrm>
        </p:grpSpPr>
        <p:sp>
          <p:nvSpPr>
            <p:cNvPr id="157" name="Google Shape;849;p47">
              <a:extLst>
                <a:ext uri="{FF2B5EF4-FFF2-40B4-BE49-F238E27FC236}">
                  <a16:creationId xmlns:a16="http://schemas.microsoft.com/office/drawing/2014/main" id="{FEA7EA1B-D6E7-7A81-6C4E-5FDB3A7576D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850;p47">
              <a:extLst>
                <a:ext uri="{FF2B5EF4-FFF2-40B4-BE49-F238E27FC236}">
                  <a16:creationId xmlns:a16="http://schemas.microsoft.com/office/drawing/2014/main" id="{1BE6E608-65C9-09E8-9987-443E84B1F94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9" name="Google Shape;851;p47">
            <a:extLst>
              <a:ext uri="{FF2B5EF4-FFF2-40B4-BE49-F238E27FC236}">
                <a16:creationId xmlns:a16="http://schemas.microsoft.com/office/drawing/2014/main" id="{CF4EDC48-4B21-5FAF-EBBD-648F92D545FB}"/>
              </a:ext>
            </a:extLst>
          </p:cNvPr>
          <p:cNvGrpSpPr/>
          <p:nvPr/>
        </p:nvGrpSpPr>
        <p:grpSpPr>
          <a:xfrm>
            <a:off x="3724573" y="3689452"/>
            <a:ext cx="204868" cy="209087"/>
            <a:chOff x="3955900" y="2984500"/>
            <a:chExt cx="414000" cy="422525"/>
          </a:xfrm>
        </p:grpSpPr>
        <p:sp>
          <p:nvSpPr>
            <p:cNvPr id="160" name="Google Shape;852;p47">
              <a:extLst>
                <a:ext uri="{FF2B5EF4-FFF2-40B4-BE49-F238E27FC236}">
                  <a16:creationId xmlns:a16="http://schemas.microsoft.com/office/drawing/2014/main" id="{92FA12DE-88CF-8C5E-7905-B9E342856BF8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853;p47">
              <a:extLst>
                <a:ext uri="{FF2B5EF4-FFF2-40B4-BE49-F238E27FC236}">
                  <a16:creationId xmlns:a16="http://schemas.microsoft.com/office/drawing/2014/main" id="{6D677032-8776-BF73-F74E-85D1AA51810C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854;p47">
              <a:extLst>
                <a:ext uri="{FF2B5EF4-FFF2-40B4-BE49-F238E27FC236}">
                  <a16:creationId xmlns:a16="http://schemas.microsoft.com/office/drawing/2014/main" id="{4AA625D8-BA80-52B8-4783-29E89BED3B7B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3" name="Google Shape;855;p47">
            <a:extLst>
              <a:ext uri="{FF2B5EF4-FFF2-40B4-BE49-F238E27FC236}">
                <a16:creationId xmlns:a16="http://schemas.microsoft.com/office/drawing/2014/main" id="{7472E074-E084-CE32-4CC2-ED77CED3FDEB}"/>
              </a:ext>
            </a:extLst>
          </p:cNvPr>
          <p:cNvSpPr/>
          <p:nvPr/>
        </p:nvSpPr>
        <p:spPr>
          <a:xfrm>
            <a:off x="2045871" y="4037534"/>
            <a:ext cx="229029" cy="18008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4" name="Google Shape;856;p47">
            <a:extLst>
              <a:ext uri="{FF2B5EF4-FFF2-40B4-BE49-F238E27FC236}">
                <a16:creationId xmlns:a16="http://schemas.microsoft.com/office/drawing/2014/main" id="{A29D393E-0B92-06B0-F3D7-494B7C60E3A0}"/>
              </a:ext>
            </a:extLst>
          </p:cNvPr>
          <p:cNvSpPr/>
          <p:nvPr/>
        </p:nvSpPr>
        <p:spPr>
          <a:xfrm>
            <a:off x="4747952" y="3679182"/>
            <a:ext cx="159540" cy="229648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65" name="Google Shape;857;p47">
            <a:extLst>
              <a:ext uri="{FF2B5EF4-FFF2-40B4-BE49-F238E27FC236}">
                <a16:creationId xmlns:a16="http://schemas.microsoft.com/office/drawing/2014/main" id="{6F8668A0-7581-A06E-B49D-053C5A82E99C}"/>
              </a:ext>
            </a:extLst>
          </p:cNvPr>
          <p:cNvGrpSpPr/>
          <p:nvPr/>
        </p:nvGrpSpPr>
        <p:grpSpPr>
          <a:xfrm>
            <a:off x="5083013" y="3686419"/>
            <a:ext cx="156521" cy="222398"/>
            <a:chOff x="6701050" y="2978375"/>
            <a:chExt cx="316300" cy="449425"/>
          </a:xfrm>
        </p:grpSpPr>
        <p:sp>
          <p:nvSpPr>
            <p:cNvPr id="166" name="Google Shape;858;p47">
              <a:extLst>
                <a:ext uri="{FF2B5EF4-FFF2-40B4-BE49-F238E27FC236}">
                  <a16:creationId xmlns:a16="http://schemas.microsoft.com/office/drawing/2014/main" id="{DCD8BC5D-A5FA-2A83-C47C-CAF9F57CFBF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859;p47">
              <a:extLst>
                <a:ext uri="{FF2B5EF4-FFF2-40B4-BE49-F238E27FC236}">
                  <a16:creationId xmlns:a16="http://schemas.microsoft.com/office/drawing/2014/main" id="{00AD4DD8-9907-B94C-2CD4-4272C0F4FA6F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8" name="Google Shape;860;p47">
            <a:extLst>
              <a:ext uri="{FF2B5EF4-FFF2-40B4-BE49-F238E27FC236}">
                <a16:creationId xmlns:a16="http://schemas.microsoft.com/office/drawing/2014/main" id="{25F45604-3CB0-11CC-01CE-0D4BCEE967DC}"/>
              </a:ext>
            </a:extLst>
          </p:cNvPr>
          <p:cNvGrpSpPr/>
          <p:nvPr/>
        </p:nvGrpSpPr>
        <p:grpSpPr>
          <a:xfrm>
            <a:off x="2381241" y="4052621"/>
            <a:ext cx="223004" cy="149878"/>
            <a:chOff x="1241275" y="3718400"/>
            <a:chExt cx="450650" cy="302875"/>
          </a:xfrm>
        </p:grpSpPr>
        <p:sp>
          <p:nvSpPr>
            <p:cNvPr id="169" name="Google Shape;861;p47">
              <a:extLst>
                <a:ext uri="{FF2B5EF4-FFF2-40B4-BE49-F238E27FC236}">
                  <a16:creationId xmlns:a16="http://schemas.microsoft.com/office/drawing/2014/main" id="{975E6D82-5060-8144-B923-D1A568484620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862;p47">
              <a:extLst>
                <a:ext uri="{FF2B5EF4-FFF2-40B4-BE49-F238E27FC236}">
                  <a16:creationId xmlns:a16="http://schemas.microsoft.com/office/drawing/2014/main" id="{A9F8CC76-FB36-C287-098B-468EA31796F1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1" name="Google Shape;863;p47">
              <a:extLst>
                <a:ext uri="{FF2B5EF4-FFF2-40B4-BE49-F238E27FC236}">
                  <a16:creationId xmlns:a16="http://schemas.microsoft.com/office/drawing/2014/main" id="{0E460770-B596-38AD-20CE-C429BC2347EA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864;p47">
              <a:extLst>
                <a:ext uri="{FF2B5EF4-FFF2-40B4-BE49-F238E27FC236}">
                  <a16:creationId xmlns:a16="http://schemas.microsoft.com/office/drawing/2014/main" id="{51C2FF5D-66C3-9575-E706-DFC08311EE5C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3" name="Google Shape;865;p47">
            <a:extLst>
              <a:ext uri="{FF2B5EF4-FFF2-40B4-BE49-F238E27FC236}">
                <a16:creationId xmlns:a16="http://schemas.microsoft.com/office/drawing/2014/main" id="{2EF11656-F9B9-97E0-F7DA-CDC5B6FC34F1}"/>
              </a:ext>
            </a:extLst>
          </p:cNvPr>
          <p:cNvGrpSpPr/>
          <p:nvPr/>
        </p:nvGrpSpPr>
        <p:grpSpPr>
          <a:xfrm>
            <a:off x="2717837" y="4041139"/>
            <a:ext cx="216942" cy="173136"/>
            <a:chOff x="1921475" y="3695200"/>
            <a:chExt cx="438400" cy="349875"/>
          </a:xfrm>
        </p:grpSpPr>
        <p:sp>
          <p:nvSpPr>
            <p:cNvPr id="174" name="Google Shape;866;p47">
              <a:extLst>
                <a:ext uri="{FF2B5EF4-FFF2-40B4-BE49-F238E27FC236}">
                  <a16:creationId xmlns:a16="http://schemas.microsoft.com/office/drawing/2014/main" id="{F5182816-FCD5-1234-8409-7B24E8AB29CB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867;p47">
              <a:extLst>
                <a:ext uri="{FF2B5EF4-FFF2-40B4-BE49-F238E27FC236}">
                  <a16:creationId xmlns:a16="http://schemas.microsoft.com/office/drawing/2014/main" id="{AA9A82FE-D6EE-9F67-B85E-90676418CF8F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868;p47">
              <a:extLst>
                <a:ext uri="{FF2B5EF4-FFF2-40B4-BE49-F238E27FC236}">
                  <a16:creationId xmlns:a16="http://schemas.microsoft.com/office/drawing/2014/main" id="{25C80BFD-D8C5-76EC-0A24-79D6862E843F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7" name="Google Shape;869;p47">
            <a:extLst>
              <a:ext uri="{FF2B5EF4-FFF2-40B4-BE49-F238E27FC236}">
                <a16:creationId xmlns:a16="http://schemas.microsoft.com/office/drawing/2014/main" id="{F3B81929-A84F-6DAB-67C7-8FFA8502E085}"/>
              </a:ext>
            </a:extLst>
          </p:cNvPr>
          <p:cNvGrpSpPr/>
          <p:nvPr/>
        </p:nvGrpSpPr>
        <p:grpSpPr>
          <a:xfrm>
            <a:off x="3053522" y="4038417"/>
            <a:ext cx="212711" cy="178282"/>
            <a:chOff x="2599825" y="3689700"/>
            <a:chExt cx="429850" cy="360275"/>
          </a:xfrm>
        </p:grpSpPr>
        <p:sp>
          <p:nvSpPr>
            <p:cNvPr id="178" name="Google Shape;870;p47">
              <a:extLst>
                <a:ext uri="{FF2B5EF4-FFF2-40B4-BE49-F238E27FC236}">
                  <a16:creationId xmlns:a16="http://schemas.microsoft.com/office/drawing/2014/main" id="{84085E92-A476-41C5-FDCA-7E1C52B3AF64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9" name="Google Shape;871;p47">
              <a:extLst>
                <a:ext uri="{FF2B5EF4-FFF2-40B4-BE49-F238E27FC236}">
                  <a16:creationId xmlns:a16="http://schemas.microsoft.com/office/drawing/2014/main" id="{7D3295AF-9836-3750-46CE-03FB4023C48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0" name="Google Shape;872;p47">
            <a:extLst>
              <a:ext uri="{FF2B5EF4-FFF2-40B4-BE49-F238E27FC236}">
                <a16:creationId xmlns:a16="http://schemas.microsoft.com/office/drawing/2014/main" id="{BB3D4228-980D-699D-BCDE-B49FE9C37A75}"/>
              </a:ext>
            </a:extLst>
          </p:cNvPr>
          <p:cNvGrpSpPr/>
          <p:nvPr/>
        </p:nvGrpSpPr>
        <p:grpSpPr>
          <a:xfrm>
            <a:off x="3397356" y="4019986"/>
            <a:ext cx="192175" cy="200637"/>
            <a:chOff x="3294650" y="3652450"/>
            <a:chExt cx="388350" cy="405450"/>
          </a:xfrm>
        </p:grpSpPr>
        <p:sp>
          <p:nvSpPr>
            <p:cNvPr id="181" name="Google Shape;873;p47">
              <a:extLst>
                <a:ext uri="{FF2B5EF4-FFF2-40B4-BE49-F238E27FC236}">
                  <a16:creationId xmlns:a16="http://schemas.microsoft.com/office/drawing/2014/main" id="{C382BD52-D7B9-D93D-43AD-D79F3BA5B1C8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874;p47">
              <a:extLst>
                <a:ext uri="{FF2B5EF4-FFF2-40B4-BE49-F238E27FC236}">
                  <a16:creationId xmlns:a16="http://schemas.microsoft.com/office/drawing/2014/main" id="{543189C9-FD0A-B846-340B-2B1C0EBE231E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875;p47">
              <a:extLst>
                <a:ext uri="{FF2B5EF4-FFF2-40B4-BE49-F238E27FC236}">
                  <a16:creationId xmlns:a16="http://schemas.microsoft.com/office/drawing/2014/main" id="{92DD51FA-6FB0-2C24-B748-895B0479CE1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4" name="Google Shape;876;p47">
            <a:extLst>
              <a:ext uri="{FF2B5EF4-FFF2-40B4-BE49-F238E27FC236}">
                <a16:creationId xmlns:a16="http://schemas.microsoft.com/office/drawing/2014/main" id="{E26FCB64-0351-D706-352D-FF29518330B0}"/>
              </a:ext>
            </a:extLst>
          </p:cNvPr>
          <p:cNvGrpSpPr/>
          <p:nvPr/>
        </p:nvGrpSpPr>
        <p:grpSpPr>
          <a:xfrm>
            <a:off x="3714911" y="4045374"/>
            <a:ext cx="224192" cy="164377"/>
            <a:chOff x="3936375" y="3703750"/>
            <a:chExt cx="453050" cy="332175"/>
          </a:xfrm>
        </p:grpSpPr>
        <p:sp>
          <p:nvSpPr>
            <p:cNvPr id="185" name="Google Shape;877;p47">
              <a:extLst>
                <a:ext uri="{FF2B5EF4-FFF2-40B4-BE49-F238E27FC236}">
                  <a16:creationId xmlns:a16="http://schemas.microsoft.com/office/drawing/2014/main" id="{9917E936-D93C-0753-5BB1-C0B4A4DC83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878;p47">
              <a:extLst>
                <a:ext uri="{FF2B5EF4-FFF2-40B4-BE49-F238E27FC236}">
                  <a16:creationId xmlns:a16="http://schemas.microsoft.com/office/drawing/2014/main" id="{CCA02223-B628-121F-CE81-CA54E11A6EE0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" name="Google Shape;879;p47">
              <a:extLst>
                <a:ext uri="{FF2B5EF4-FFF2-40B4-BE49-F238E27FC236}">
                  <a16:creationId xmlns:a16="http://schemas.microsoft.com/office/drawing/2014/main" id="{92F61689-FE44-7D55-4BAE-7AA4D05BEC27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" name="Google Shape;880;p47">
              <a:extLst>
                <a:ext uri="{FF2B5EF4-FFF2-40B4-BE49-F238E27FC236}">
                  <a16:creationId xmlns:a16="http://schemas.microsoft.com/office/drawing/2014/main" id="{6F09818B-1408-19F6-A52D-66582D56194A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" name="Google Shape;881;p47">
              <a:extLst>
                <a:ext uri="{FF2B5EF4-FFF2-40B4-BE49-F238E27FC236}">
                  <a16:creationId xmlns:a16="http://schemas.microsoft.com/office/drawing/2014/main" id="{3FF4E233-C73B-C14E-0811-C6A1945C6437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0" name="Google Shape;882;p47">
            <a:extLst>
              <a:ext uri="{FF2B5EF4-FFF2-40B4-BE49-F238E27FC236}">
                <a16:creationId xmlns:a16="http://schemas.microsoft.com/office/drawing/2014/main" id="{393B60DA-9311-441F-BE40-14DCAD20271E}"/>
              </a:ext>
            </a:extLst>
          </p:cNvPr>
          <p:cNvGrpSpPr/>
          <p:nvPr/>
        </p:nvGrpSpPr>
        <p:grpSpPr>
          <a:xfrm>
            <a:off x="4048476" y="4045374"/>
            <a:ext cx="224192" cy="164377"/>
            <a:chOff x="4610450" y="3703750"/>
            <a:chExt cx="453050" cy="332175"/>
          </a:xfrm>
        </p:grpSpPr>
        <p:sp>
          <p:nvSpPr>
            <p:cNvPr id="191" name="Google Shape;883;p47">
              <a:extLst>
                <a:ext uri="{FF2B5EF4-FFF2-40B4-BE49-F238E27FC236}">
                  <a16:creationId xmlns:a16="http://schemas.microsoft.com/office/drawing/2014/main" id="{02384A43-69B7-2C48-3889-AC8AFC7C3079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884;p47">
              <a:extLst>
                <a:ext uri="{FF2B5EF4-FFF2-40B4-BE49-F238E27FC236}">
                  <a16:creationId xmlns:a16="http://schemas.microsoft.com/office/drawing/2014/main" id="{B5D0C5B6-C1EE-D190-0410-08E940931B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3" name="Google Shape;885;p47">
            <a:extLst>
              <a:ext uri="{FF2B5EF4-FFF2-40B4-BE49-F238E27FC236}">
                <a16:creationId xmlns:a16="http://schemas.microsoft.com/office/drawing/2014/main" id="{E9809F0D-BBD0-8D5E-F1A8-74920653E443}"/>
              </a:ext>
            </a:extLst>
          </p:cNvPr>
          <p:cNvGrpSpPr/>
          <p:nvPr/>
        </p:nvGrpSpPr>
        <p:grpSpPr>
          <a:xfrm>
            <a:off x="4389901" y="4028757"/>
            <a:ext cx="208481" cy="197606"/>
            <a:chOff x="5300400" y="3670175"/>
            <a:chExt cx="421300" cy="399325"/>
          </a:xfrm>
        </p:grpSpPr>
        <p:sp>
          <p:nvSpPr>
            <p:cNvPr id="194" name="Google Shape;886;p47">
              <a:extLst>
                <a:ext uri="{FF2B5EF4-FFF2-40B4-BE49-F238E27FC236}">
                  <a16:creationId xmlns:a16="http://schemas.microsoft.com/office/drawing/2014/main" id="{C9DE3447-425F-B728-CE02-8DC1D1531E3A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5" name="Google Shape;887;p47">
              <a:extLst>
                <a:ext uri="{FF2B5EF4-FFF2-40B4-BE49-F238E27FC236}">
                  <a16:creationId xmlns:a16="http://schemas.microsoft.com/office/drawing/2014/main" id="{FEA91C4D-AA40-1851-8219-21B60558B0E8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888;p47">
              <a:extLst>
                <a:ext uri="{FF2B5EF4-FFF2-40B4-BE49-F238E27FC236}">
                  <a16:creationId xmlns:a16="http://schemas.microsoft.com/office/drawing/2014/main" id="{67D43236-6EE4-FF40-E1C8-98671F7D2BC4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889;p47">
              <a:extLst>
                <a:ext uri="{FF2B5EF4-FFF2-40B4-BE49-F238E27FC236}">
                  <a16:creationId xmlns:a16="http://schemas.microsoft.com/office/drawing/2014/main" id="{1415E800-E9D1-4583-C4FD-ECF8F5B22B9F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890;p47">
              <a:extLst>
                <a:ext uri="{FF2B5EF4-FFF2-40B4-BE49-F238E27FC236}">
                  <a16:creationId xmlns:a16="http://schemas.microsoft.com/office/drawing/2014/main" id="{516E8850-7562-EA3A-3642-198A1BE27D6D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99" name="Google Shape;891;p47">
            <a:extLst>
              <a:ext uri="{FF2B5EF4-FFF2-40B4-BE49-F238E27FC236}">
                <a16:creationId xmlns:a16="http://schemas.microsoft.com/office/drawing/2014/main" id="{01EE98A9-5C24-8654-9A06-4ADA60C6CCC1}"/>
              </a:ext>
            </a:extLst>
          </p:cNvPr>
          <p:cNvSpPr/>
          <p:nvPr/>
        </p:nvSpPr>
        <p:spPr>
          <a:xfrm>
            <a:off x="4711693" y="4011552"/>
            <a:ext cx="232060" cy="23204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00" name="Google Shape;892;p47">
            <a:extLst>
              <a:ext uri="{FF2B5EF4-FFF2-40B4-BE49-F238E27FC236}">
                <a16:creationId xmlns:a16="http://schemas.microsoft.com/office/drawing/2014/main" id="{6E1D8893-A4E5-12A1-9BF6-8E2E3D4AE4D5}"/>
              </a:ext>
            </a:extLst>
          </p:cNvPr>
          <p:cNvGrpSpPr/>
          <p:nvPr/>
        </p:nvGrpSpPr>
        <p:grpSpPr>
          <a:xfrm>
            <a:off x="5060052" y="4026332"/>
            <a:ext cx="202443" cy="202456"/>
            <a:chOff x="6654650" y="3665275"/>
            <a:chExt cx="409100" cy="409125"/>
          </a:xfrm>
        </p:grpSpPr>
        <p:sp>
          <p:nvSpPr>
            <p:cNvPr id="201" name="Google Shape;893;p47">
              <a:extLst>
                <a:ext uri="{FF2B5EF4-FFF2-40B4-BE49-F238E27FC236}">
                  <a16:creationId xmlns:a16="http://schemas.microsoft.com/office/drawing/2014/main" id="{2CD4C9CA-BD5D-3DBF-277E-E8EA6AE05FCB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894;p47">
              <a:extLst>
                <a:ext uri="{FF2B5EF4-FFF2-40B4-BE49-F238E27FC236}">
                  <a16:creationId xmlns:a16="http://schemas.microsoft.com/office/drawing/2014/main" id="{63412FD6-3CA0-78B7-D189-E7A598A322A7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3" name="Google Shape;895;p47">
            <a:extLst>
              <a:ext uri="{FF2B5EF4-FFF2-40B4-BE49-F238E27FC236}">
                <a16:creationId xmlns:a16="http://schemas.microsoft.com/office/drawing/2014/main" id="{105A164B-E66D-CF7E-EE0B-64DECAF21E37}"/>
              </a:ext>
            </a:extLst>
          </p:cNvPr>
          <p:cNvGrpSpPr/>
          <p:nvPr/>
        </p:nvGrpSpPr>
        <p:grpSpPr>
          <a:xfrm>
            <a:off x="2049496" y="4351435"/>
            <a:ext cx="219367" cy="219380"/>
            <a:chOff x="570875" y="4322250"/>
            <a:chExt cx="443300" cy="443325"/>
          </a:xfrm>
        </p:grpSpPr>
        <p:sp>
          <p:nvSpPr>
            <p:cNvPr id="204" name="Google Shape;896;p47">
              <a:extLst>
                <a:ext uri="{FF2B5EF4-FFF2-40B4-BE49-F238E27FC236}">
                  <a16:creationId xmlns:a16="http://schemas.microsoft.com/office/drawing/2014/main" id="{374339AF-39D1-830F-16AF-A1C49DC708B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897;p47">
              <a:extLst>
                <a:ext uri="{FF2B5EF4-FFF2-40B4-BE49-F238E27FC236}">
                  <a16:creationId xmlns:a16="http://schemas.microsoft.com/office/drawing/2014/main" id="{CB067586-5D1A-F66A-F311-644AAA431BD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898;p47">
              <a:extLst>
                <a:ext uri="{FF2B5EF4-FFF2-40B4-BE49-F238E27FC236}">
                  <a16:creationId xmlns:a16="http://schemas.microsoft.com/office/drawing/2014/main" id="{4BDE13A1-D6BF-AC36-4131-7FAB2A7776C7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899;p47">
              <a:extLst>
                <a:ext uri="{FF2B5EF4-FFF2-40B4-BE49-F238E27FC236}">
                  <a16:creationId xmlns:a16="http://schemas.microsoft.com/office/drawing/2014/main" id="{E2FD332C-CF77-56EB-00A1-886E43E9CA3A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08" name="Google Shape;900;p47">
            <a:extLst>
              <a:ext uri="{FF2B5EF4-FFF2-40B4-BE49-F238E27FC236}">
                <a16:creationId xmlns:a16="http://schemas.microsoft.com/office/drawing/2014/main" id="{B3EEC4EE-C9BA-0040-9A66-7FC2B1BCBBC3}"/>
              </a:ext>
            </a:extLst>
          </p:cNvPr>
          <p:cNvSpPr/>
          <p:nvPr/>
        </p:nvSpPr>
        <p:spPr>
          <a:xfrm>
            <a:off x="2373998" y="4394062"/>
            <a:ext cx="237503" cy="13416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09" name="Google Shape;901;p47">
            <a:extLst>
              <a:ext uri="{FF2B5EF4-FFF2-40B4-BE49-F238E27FC236}">
                <a16:creationId xmlns:a16="http://schemas.microsoft.com/office/drawing/2014/main" id="{CE4A80A4-59E6-4827-3A01-D27FC306E41B}"/>
              </a:ext>
            </a:extLst>
          </p:cNvPr>
          <p:cNvGrpSpPr/>
          <p:nvPr/>
        </p:nvGrpSpPr>
        <p:grpSpPr>
          <a:xfrm>
            <a:off x="2746538" y="4335130"/>
            <a:ext cx="159540" cy="251990"/>
            <a:chOff x="1979475" y="4289300"/>
            <a:chExt cx="322400" cy="509225"/>
          </a:xfrm>
        </p:grpSpPr>
        <p:sp>
          <p:nvSpPr>
            <p:cNvPr id="210" name="Google Shape;902;p47">
              <a:extLst>
                <a:ext uri="{FF2B5EF4-FFF2-40B4-BE49-F238E27FC236}">
                  <a16:creationId xmlns:a16="http://schemas.microsoft.com/office/drawing/2014/main" id="{181DF358-7E42-C3C9-DA42-019D08645D3F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1" name="Google Shape;903;p47">
              <a:extLst>
                <a:ext uri="{FF2B5EF4-FFF2-40B4-BE49-F238E27FC236}">
                  <a16:creationId xmlns:a16="http://schemas.microsoft.com/office/drawing/2014/main" id="{28597464-4D1C-04DB-8D4F-81B145D7F328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2" name="Google Shape;904;p47">
              <a:extLst>
                <a:ext uri="{FF2B5EF4-FFF2-40B4-BE49-F238E27FC236}">
                  <a16:creationId xmlns:a16="http://schemas.microsoft.com/office/drawing/2014/main" id="{236F11A3-F470-8895-3D1B-78F8534C223C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3" name="Google Shape;905;p47">
            <a:extLst>
              <a:ext uri="{FF2B5EF4-FFF2-40B4-BE49-F238E27FC236}">
                <a16:creationId xmlns:a16="http://schemas.microsoft.com/office/drawing/2014/main" id="{E68AE410-58F8-9FF9-D788-2BB84669A849}"/>
              </a:ext>
            </a:extLst>
          </p:cNvPr>
          <p:cNvGrpSpPr/>
          <p:nvPr/>
        </p:nvGrpSpPr>
        <p:grpSpPr>
          <a:xfrm>
            <a:off x="3065904" y="4338448"/>
            <a:ext cx="188241" cy="245359"/>
            <a:chOff x="2624850" y="4296000"/>
            <a:chExt cx="380400" cy="495825"/>
          </a:xfrm>
        </p:grpSpPr>
        <p:sp>
          <p:nvSpPr>
            <p:cNvPr id="214" name="Google Shape;906;p47">
              <a:extLst>
                <a:ext uri="{FF2B5EF4-FFF2-40B4-BE49-F238E27FC236}">
                  <a16:creationId xmlns:a16="http://schemas.microsoft.com/office/drawing/2014/main" id="{B6C95125-23FD-6A15-74C7-11A214F10D15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5" name="Google Shape;907;p47">
              <a:extLst>
                <a:ext uri="{FF2B5EF4-FFF2-40B4-BE49-F238E27FC236}">
                  <a16:creationId xmlns:a16="http://schemas.microsoft.com/office/drawing/2014/main" id="{5CD0BC7D-9E65-8E47-5249-82064CB73962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6" name="Google Shape;908;p47">
              <a:extLst>
                <a:ext uri="{FF2B5EF4-FFF2-40B4-BE49-F238E27FC236}">
                  <a16:creationId xmlns:a16="http://schemas.microsoft.com/office/drawing/2014/main" id="{9EF91BCD-D5DC-5D75-C3C5-1680538E7601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17" name="Google Shape;909;p47">
            <a:extLst>
              <a:ext uri="{FF2B5EF4-FFF2-40B4-BE49-F238E27FC236}">
                <a16:creationId xmlns:a16="http://schemas.microsoft.com/office/drawing/2014/main" id="{F6F460A6-2D5D-CEE6-EA8B-FC21A00B8262}"/>
              </a:ext>
            </a:extLst>
          </p:cNvPr>
          <p:cNvSpPr/>
          <p:nvPr/>
        </p:nvSpPr>
        <p:spPr>
          <a:xfrm>
            <a:off x="3726405" y="4360525"/>
            <a:ext cx="201231" cy="20124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18" name="Google Shape;910;p47">
            <a:extLst>
              <a:ext uri="{FF2B5EF4-FFF2-40B4-BE49-F238E27FC236}">
                <a16:creationId xmlns:a16="http://schemas.microsoft.com/office/drawing/2014/main" id="{ED1C1806-228D-1939-4083-2E36EA2D8208}"/>
              </a:ext>
            </a:extLst>
          </p:cNvPr>
          <p:cNvSpPr/>
          <p:nvPr/>
        </p:nvSpPr>
        <p:spPr>
          <a:xfrm>
            <a:off x="3392838" y="4373218"/>
            <a:ext cx="201231" cy="175857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19" name="Google Shape;911;p47">
            <a:extLst>
              <a:ext uri="{FF2B5EF4-FFF2-40B4-BE49-F238E27FC236}">
                <a16:creationId xmlns:a16="http://schemas.microsoft.com/office/drawing/2014/main" id="{0773363D-F444-590E-B437-5CFF9C7F1C9C}"/>
              </a:ext>
            </a:extLst>
          </p:cNvPr>
          <p:cNvSpPr/>
          <p:nvPr/>
        </p:nvSpPr>
        <p:spPr>
          <a:xfrm>
            <a:off x="4059056" y="4359622"/>
            <a:ext cx="203062" cy="203049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0" name="Google Shape;912;p47">
            <a:extLst>
              <a:ext uri="{FF2B5EF4-FFF2-40B4-BE49-F238E27FC236}">
                <a16:creationId xmlns:a16="http://schemas.microsoft.com/office/drawing/2014/main" id="{CC291EAD-8C07-5F22-C64F-CA87BFB9E305}"/>
              </a:ext>
            </a:extLst>
          </p:cNvPr>
          <p:cNvGrpSpPr/>
          <p:nvPr/>
        </p:nvGrpSpPr>
        <p:grpSpPr>
          <a:xfrm>
            <a:off x="4377812" y="4362619"/>
            <a:ext cx="232654" cy="197012"/>
            <a:chOff x="5275975" y="4344850"/>
            <a:chExt cx="470150" cy="398125"/>
          </a:xfrm>
        </p:grpSpPr>
        <p:sp>
          <p:nvSpPr>
            <p:cNvPr id="221" name="Google Shape;913;p47">
              <a:extLst>
                <a:ext uri="{FF2B5EF4-FFF2-40B4-BE49-F238E27FC236}">
                  <a16:creationId xmlns:a16="http://schemas.microsoft.com/office/drawing/2014/main" id="{DAE2F9C6-D9F4-DCE9-23FA-0D01351DD439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914;p47">
              <a:extLst>
                <a:ext uri="{FF2B5EF4-FFF2-40B4-BE49-F238E27FC236}">
                  <a16:creationId xmlns:a16="http://schemas.microsoft.com/office/drawing/2014/main" id="{3E54F9D9-50ED-5E6A-E567-EED6583AAFB9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915;p47">
              <a:extLst>
                <a:ext uri="{FF2B5EF4-FFF2-40B4-BE49-F238E27FC236}">
                  <a16:creationId xmlns:a16="http://schemas.microsoft.com/office/drawing/2014/main" id="{1B874D75-FDE3-57F2-7029-F0660CAEEAC3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24" name="Google Shape;916;p47">
            <a:extLst>
              <a:ext uri="{FF2B5EF4-FFF2-40B4-BE49-F238E27FC236}">
                <a16:creationId xmlns:a16="http://schemas.microsoft.com/office/drawing/2014/main" id="{6DBB9FCF-3344-8CE0-AE16-1F1DC94B3667}"/>
              </a:ext>
            </a:extLst>
          </p:cNvPr>
          <p:cNvSpPr/>
          <p:nvPr/>
        </p:nvSpPr>
        <p:spPr>
          <a:xfrm>
            <a:off x="4723176" y="4356604"/>
            <a:ext cx="209099" cy="209087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5" name="Google Shape;917;p47">
            <a:extLst>
              <a:ext uri="{FF2B5EF4-FFF2-40B4-BE49-F238E27FC236}">
                <a16:creationId xmlns:a16="http://schemas.microsoft.com/office/drawing/2014/main" id="{6FABDA83-AAD1-47A9-4DAA-0CF90D38ACA4}"/>
              </a:ext>
            </a:extLst>
          </p:cNvPr>
          <p:cNvGrpSpPr/>
          <p:nvPr/>
        </p:nvGrpSpPr>
        <p:grpSpPr>
          <a:xfrm>
            <a:off x="5053999" y="4346613"/>
            <a:ext cx="214542" cy="229029"/>
            <a:chOff x="6642425" y="4312500"/>
            <a:chExt cx="433550" cy="462825"/>
          </a:xfrm>
        </p:grpSpPr>
        <p:sp>
          <p:nvSpPr>
            <p:cNvPr id="226" name="Google Shape;918;p47">
              <a:extLst>
                <a:ext uri="{FF2B5EF4-FFF2-40B4-BE49-F238E27FC236}">
                  <a16:creationId xmlns:a16="http://schemas.microsoft.com/office/drawing/2014/main" id="{D210C3CA-3818-3799-C297-92C14403CC0F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7" name="Google Shape;919;p47">
              <a:extLst>
                <a:ext uri="{FF2B5EF4-FFF2-40B4-BE49-F238E27FC236}">
                  <a16:creationId xmlns:a16="http://schemas.microsoft.com/office/drawing/2014/main" id="{51E54F27-59B6-80ED-559C-058C3C9D6A71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920;p47">
              <a:extLst>
                <a:ext uri="{FF2B5EF4-FFF2-40B4-BE49-F238E27FC236}">
                  <a16:creationId xmlns:a16="http://schemas.microsoft.com/office/drawing/2014/main" id="{46C32DF6-0B72-749E-3BF3-EE199222D9DE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29" name="Google Shape;921;p47">
            <a:extLst>
              <a:ext uri="{FF2B5EF4-FFF2-40B4-BE49-F238E27FC236}">
                <a16:creationId xmlns:a16="http://schemas.microsoft.com/office/drawing/2014/main" id="{E2C6489A-487F-71E2-0C3E-ED02AA29D569}"/>
              </a:ext>
            </a:extLst>
          </p:cNvPr>
          <p:cNvSpPr/>
          <p:nvPr/>
        </p:nvSpPr>
        <p:spPr>
          <a:xfrm>
            <a:off x="2021400" y="4713432"/>
            <a:ext cx="275558" cy="16257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30" name="Google Shape;922;p47">
            <a:extLst>
              <a:ext uri="{FF2B5EF4-FFF2-40B4-BE49-F238E27FC236}">
                <a16:creationId xmlns:a16="http://schemas.microsoft.com/office/drawing/2014/main" id="{6A15CAF4-A027-0EC5-0158-005748DC5B13}"/>
              </a:ext>
            </a:extLst>
          </p:cNvPr>
          <p:cNvGrpSpPr/>
          <p:nvPr/>
        </p:nvGrpSpPr>
        <p:grpSpPr>
          <a:xfrm>
            <a:off x="2382750" y="4686525"/>
            <a:ext cx="219974" cy="216349"/>
            <a:chOff x="1244325" y="4999400"/>
            <a:chExt cx="444525" cy="437200"/>
          </a:xfrm>
        </p:grpSpPr>
        <p:sp>
          <p:nvSpPr>
            <p:cNvPr id="231" name="Google Shape;923;p47">
              <a:extLst>
                <a:ext uri="{FF2B5EF4-FFF2-40B4-BE49-F238E27FC236}">
                  <a16:creationId xmlns:a16="http://schemas.microsoft.com/office/drawing/2014/main" id="{EFB1965C-5615-0F75-3674-B6CE94BE0F67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2" name="Google Shape;924;p47">
              <a:extLst>
                <a:ext uri="{FF2B5EF4-FFF2-40B4-BE49-F238E27FC236}">
                  <a16:creationId xmlns:a16="http://schemas.microsoft.com/office/drawing/2014/main" id="{20FC7CDE-9355-9415-409A-C19E11E75869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925;p47">
              <a:extLst>
                <a:ext uri="{FF2B5EF4-FFF2-40B4-BE49-F238E27FC236}">
                  <a16:creationId xmlns:a16="http://schemas.microsoft.com/office/drawing/2014/main" id="{AD776B0E-E30B-D4F4-829F-C823DEC7D6EA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4" name="Google Shape;926;p47">
              <a:extLst>
                <a:ext uri="{FF2B5EF4-FFF2-40B4-BE49-F238E27FC236}">
                  <a16:creationId xmlns:a16="http://schemas.microsoft.com/office/drawing/2014/main" id="{D0DB11A7-1084-2C2A-0BE5-29BD010FCBF1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5" name="Google Shape;927;p47">
              <a:extLst>
                <a:ext uri="{FF2B5EF4-FFF2-40B4-BE49-F238E27FC236}">
                  <a16:creationId xmlns:a16="http://schemas.microsoft.com/office/drawing/2014/main" id="{ABDB4DB8-9548-D67B-4BD8-26AAEDEE2F2A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6" name="Google Shape;928;p47">
            <a:extLst>
              <a:ext uri="{FF2B5EF4-FFF2-40B4-BE49-F238E27FC236}">
                <a16:creationId xmlns:a16="http://schemas.microsoft.com/office/drawing/2014/main" id="{10EC912C-DF82-0094-FACF-900EAD30C244}"/>
              </a:ext>
            </a:extLst>
          </p:cNvPr>
          <p:cNvGrpSpPr/>
          <p:nvPr/>
        </p:nvGrpSpPr>
        <p:grpSpPr>
          <a:xfrm>
            <a:off x="2735964" y="4679572"/>
            <a:ext cx="180695" cy="230241"/>
            <a:chOff x="1958100" y="4985350"/>
            <a:chExt cx="365150" cy="465275"/>
          </a:xfrm>
        </p:grpSpPr>
        <p:sp>
          <p:nvSpPr>
            <p:cNvPr id="237" name="Google Shape;929;p47">
              <a:extLst>
                <a:ext uri="{FF2B5EF4-FFF2-40B4-BE49-F238E27FC236}">
                  <a16:creationId xmlns:a16="http://schemas.microsoft.com/office/drawing/2014/main" id="{57EA2CCB-6A3C-41AD-2B54-CB964D215FBD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8" name="Google Shape;930;p47">
              <a:extLst>
                <a:ext uri="{FF2B5EF4-FFF2-40B4-BE49-F238E27FC236}">
                  <a16:creationId xmlns:a16="http://schemas.microsoft.com/office/drawing/2014/main" id="{B8E3BFC2-B54C-A0FA-F131-846ADF475436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9" name="Google Shape;931;p47">
              <a:extLst>
                <a:ext uri="{FF2B5EF4-FFF2-40B4-BE49-F238E27FC236}">
                  <a16:creationId xmlns:a16="http://schemas.microsoft.com/office/drawing/2014/main" id="{F659352D-188A-D795-8805-0E57F0080B84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0" name="Google Shape;932;p47">
            <a:extLst>
              <a:ext uri="{FF2B5EF4-FFF2-40B4-BE49-F238E27FC236}">
                <a16:creationId xmlns:a16="http://schemas.microsoft.com/office/drawing/2014/main" id="{5DFF70D9-22CA-360E-728C-C7323ADCC319}"/>
              </a:ext>
            </a:extLst>
          </p:cNvPr>
          <p:cNvGrpSpPr/>
          <p:nvPr/>
        </p:nvGrpSpPr>
        <p:grpSpPr>
          <a:xfrm>
            <a:off x="3056231" y="4688329"/>
            <a:ext cx="207293" cy="213020"/>
            <a:chOff x="2605300" y="5003050"/>
            <a:chExt cx="418900" cy="430475"/>
          </a:xfrm>
        </p:grpSpPr>
        <p:sp>
          <p:nvSpPr>
            <p:cNvPr id="241" name="Google Shape;933;p47">
              <a:extLst>
                <a:ext uri="{FF2B5EF4-FFF2-40B4-BE49-F238E27FC236}">
                  <a16:creationId xmlns:a16="http://schemas.microsoft.com/office/drawing/2014/main" id="{A8C69687-D82F-518B-9C5F-8370596FADDC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2" name="Google Shape;934;p47">
              <a:extLst>
                <a:ext uri="{FF2B5EF4-FFF2-40B4-BE49-F238E27FC236}">
                  <a16:creationId xmlns:a16="http://schemas.microsoft.com/office/drawing/2014/main" id="{19D3F219-519E-3F01-5B22-F6BF531C5454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3" name="Google Shape;935;p47">
              <a:extLst>
                <a:ext uri="{FF2B5EF4-FFF2-40B4-BE49-F238E27FC236}">
                  <a16:creationId xmlns:a16="http://schemas.microsoft.com/office/drawing/2014/main" id="{684936A3-7AA9-DCEF-88B0-0A5E054EF97C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4" name="Google Shape;936;p47">
            <a:extLst>
              <a:ext uri="{FF2B5EF4-FFF2-40B4-BE49-F238E27FC236}">
                <a16:creationId xmlns:a16="http://schemas.microsoft.com/office/drawing/2014/main" id="{2FABD633-85C4-2424-7996-A8E9FED7A1E3}"/>
              </a:ext>
            </a:extLst>
          </p:cNvPr>
          <p:cNvGrpSpPr/>
          <p:nvPr/>
        </p:nvGrpSpPr>
        <p:grpSpPr>
          <a:xfrm>
            <a:off x="3369555" y="4692870"/>
            <a:ext cx="247772" cy="203656"/>
            <a:chOff x="3238475" y="5012225"/>
            <a:chExt cx="500700" cy="411550"/>
          </a:xfrm>
        </p:grpSpPr>
        <p:sp>
          <p:nvSpPr>
            <p:cNvPr id="245" name="Google Shape;937;p47">
              <a:extLst>
                <a:ext uri="{FF2B5EF4-FFF2-40B4-BE49-F238E27FC236}">
                  <a16:creationId xmlns:a16="http://schemas.microsoft.com/office/drawing/2014/main" id="{7A13C9A8-3792-B4A9-3247-8AD46897C7E0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6" name="Google Shape;938;p47">
              <a:extLst>
                <a:ext uri="{FF2B5EF4-FFF2-40B4-BE49-F238E27FC236}">
                  <a16:creationId xmlns:a16="http://schemas.microsoft.com/office/drawing/2014/main" id="{795CA50D-D9A9-39BB-8947-ACBC0C37726D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7" name="Google Shape;939;p47">
              <a:extLst>
                <a:ext uri="{FF2B5EF4-FFF2-40B4-BE49-F238E27FC236}">
                  <a16:creationId xmlns:a16="http://schemas.microsoft.com/office/drawing/2014/main" id="{353532E9-1058-0009-8513-817B7B7AE38F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940;p47">
              <a:extLst>
                <a:ext uri="{FF2B5EF4-FFF2-40B4-BE49-F238E27FC236}">
                  <a16:creationId xmlns:a16="http://schemas.microsoft.com/office/drawing/2014/main" id="{212DF68B-A321-2E14-45F4-2CCF81F8F658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9" name="Google Shape;941;p47">
              <a:extLst>
                <a:ext uri="{FF2B5EF4-FFF2-40B4-BE49-F238E27FC236}">
                  <a16:creationId xmlns:a16="http://schemas.microsoft.com/office/drawing/2014/main" id="{3609282D-1653-80D0-8664-9BAF115106FC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0" name="Google Shape;942;p47">
            <a:extLst>
              <a:ext uri="{FF2B5EF4-FFF2-40B4-BE49-F238E27FC236}">
                <a16:creationId xmlns:a16="http://schemas.microsoft.com/office/drawing/2014/main" id="{B9BF7380-4B63-D08B-5A92-0CB55AA42FD5}"/>
              </a:ext>
            </a:extLst>
          </p:cNvPr>
          <p:cNvGrpSpPr/>
          <p:nvPr/>
        </p:nvGrpSpPr>
        <p:grpSpPr>
          <a:xfrm>
            <a:off x="4024603" y="4671109"/>
            <a:ext cx="271945" cy="247166"/>
            <a:chOff x="4562200" y="4968250"/>
            <a:chExt cx="549550" cy="499475"/>
          </a:xfrm>
        </p:grpSpPr>
        <p:sp>
          <p:nvSpPr>
            <p:cNvPr id="251" name="Google Shape;943;p47">
              <a:extLst>
                <a:ext uri="{FF2B5EF4-FFF2-40B4-BE49-F238E27FC236}">
                  <a16:creationId xmlns:a16="http://schemas.microsoft.com/office/drawing/2014/main" id="{0353FFC4-BF95-94AD-2C98-E1345ED9D4B5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2" name="Google Shape;944;p47">
              <a:extLst>
                <a:ext uri="{FF2B5EF4-FFF2-40B4-BE49-F238E27FC236}">
                  <a16:creationId xmlns:a16="http://schemas.microsoft.com/office/drawing/2014/main" id="{D1E7677C-7A2D-786C-6C86-C6370CF5C018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3" name="Google Shape;945;p47">
              <a:extLst>
                <a:ext uri="{FF2B5EF4-FFF2-40B4-BE49-F238E27FC236}">
                  <a16:creationId xmlns:a16="http://schemas.microsoft.com/office/drawing/2014/main" id="{B9C04466-3B9B-4398-DF7B-554897BCCED5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4" name="Google Shape;946;p47">
              <a:extLst>
                <a:ext uri="{FF2B5EF4-FFF2-40B4-BE49-F238E27FC236}">
                  <a16:creationId xmlns:a16="http://schemas.microsoft.com/office/drawing/2014/main" id="{B3E19E48-365B-8524-AA56-2CCC1542FB3F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5" name="Google Shape;947;p47">
              <a:extLst>
                <a:ext uri="{FF2B5EF4-FFF2-40B4-BE49-F238E27FC236}">
                  <a16:creationId xmlns:a16="http://schemas.microsoft.com/office/drawing/2014/main" id="{4F535172-2478-D0AD-923A-A784BB4F4C97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6" name="Google Shape;948;p47">
            <a:extLst>
              <a:ext uri="{FF2B5EF4-FFF2-40B4-BE49-F238E27FC236}">
                <a16:creationId xmlns:a16="http://schemas.microsoft.com/office/drawing/2014/main" id="{52104BFA-31B9-F323-FE0F-B87330083843}"/>
              </a:ext>
            </a:extLst>
          </p:cNvPr>
          <p:cNvGrpSpPr/>
          <p:nvPr/>
        </p:nvGrpSpPr>
        <p:grpSpPr>
          <a:xfrm>
            <a:off x="3732737" y="4685013"/>
            <a:ext cx="188538" cy="219058"/>
            <a:chOff x="3972400" y="4996350"/>
            <a:chExt cx="381000" cy="442675"/>
          </a:xfrm>
        </p:grpSpPr>
        <p:sp>
          <p:nvSpPr>
            <p:cNvPr id="257" name="Google Shape;949;p47">
              <a:extLst>
                <a:ext uri="{FF2B5EF4-FFF2-40B4-BE49-F238E27FC236}">
                  <a16:creationId xmlns:a16="http://schemas.microsoft.com/office/drawing/2014/main" id="{DDF4FFD3-CC3C-3AC4-7392-4CD7F0CACFC8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950;p47">
              <a:extLst>
                <a:ext uri="{FF2B5EF4-FFF2-40B4-BE49-F238E27FC236}">
                  <a16:creationId xmlns:a16="http://schemas.microsoft.com/office/drawing/2014/main" id="{F609C733-B886-9DE1-63E6-242090FCF2C8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9" name="Google Shape;951;p47">
            <a:extLst>
              <a:ext uri="{FF2B5EF4-FFF2-40B4-BE49-F238E27FC236}">
                <a16:creationId xmlns:a16="http://schemas.microsoft.com/office/drawing/2014/main" id="{3D3CEDF6-0EFB-D56B-B414-60F2C8A6140E}"/>
              </a:ext>
            </a:extLst>
          </p:cNvPr>
          <p:cNvGrpSpPr/>
          <p:nvPr/>
        </p:nvGrpSpPr>
        <p:grpSpPr>
          <a:xfrm>
            <a:off x="4360591" y="4666582"/>
            <a:ext cx="267108" cy="256221"/>
            <a:chOff x="5241175" y="4959100"/>
            <a:chExt cx="539775" cy="517775"/>
          </a:xfrm>
        </p:grpSpPr>
        <p:sp>
          <p:nvSpPr>
            <p:cNvPr id="260" name="Google Shape;952;p47">
              <a:extLst>
                <a:ext uri="{FF2B5EF4-FFF2-40B4-BE49-F238E27FC236}">
                  <a16:creationId xmlns:a16="http://schemas.microsoft.com/office/drawing/2014/main" id="{73DB6C28-FFBC-C2D1-6CC1-18CBF767CE7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953;p47">
              <a:extLst>
                <a:ext uri="{FF2B5EF4-FFF2-40B4-BE49-F238E27FC236}">
                  <a16:creationId xmlns:a16="http://schemas.microsoft.com/office/drawing/2014/main" id="{1C74192E-77E0-BF12-B222-ED8A46776E0E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954;p47">
              <a:extLst>
                <a:ext uri="{FF2B5EF4-FFF2-40B4-BE49-F238E27FC236}">
                  <a16:creationId xmlns:a16="http://schemas.microsoft.com/office/drawing/2014/main" id="{7FF95442-276A-C9D6-E3FE-65011CDFFEA3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955;p47">
              <a:extLst>
                <a:ext uri="{FF2B5EF4-FFF2-40B4-BE49-F238E27FC236}">
                  <a16:creationId xmlns:a16="http://schemas.microsoft.com/office/drawing/2014/main" id="{901266B2-34A8-3E06-F3CC-4CBA7C41738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956;p47">
              <a:extLst>
                <a:ext uri="{FF2B5EF4-FFF2-40B4-BE49-F238E27FC236}">
                  <a16:creationId xmlns:a16="http://schemas.microsoft.com/office/drawing/2014/main" id="{EB3A286F-A19E-EA0F-8ED8-A6E909DDE9C0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5" name="Google Shape;957;p47">
              <a:extLst>
                <a:ext uri="{FF2B5EF4-FFF2-40B4-BE49-F238E27FC236}">
                  <a16:creationId xmlns:a16="http://schemas.microsoft.com/office/drawing/2014/main" id="{2EA3F1A4-49ED-0E4D-4EEC-9CC283A84A81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6" name="Google Shape;958;p47">
            <a:extLst>
              <a:ext uri="{FF2B5EF4-FFF2-40B4-BE49-F238E27FC236}">
                <a16:creationId xmlns:a16="http://schemas.microsoft.com/office/drawing/2014/main" id="{DC139081-E315-B61F-AB07-F5C386F5F25A}"/>
              </a:ext>
            </a:extLst>
          </p:cNvPr>
          <p:cNvSpPr/>
          <p:nvPr/>
        </p:nvSpPr>
        <p:spPr>
          <a:xfrm>
            <a:off x="4710186" y="4729750"/>
            <a:ext cx="235079" cy="12993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67" name="Google Shape;959;p47">
            <a:extLst>
              <a:ext uri="{FF2B5EF4-FFF2-40B4-BE49-F238E27FC236}">
                <a16:creationId xmlns:a16="http://schemas.microsoft.com/office/drawing/2014/main" id="{E866990E-FD81-3C14-CB89-DCAF452F6F3E}"/>
              </a:ext>
            </a:extLst>
          </p:cNvPr>
          <p:cNvGrpSpPr/>
          <p:nvPr/>
        </p:nvGrpSpPr>
        <p:grpSpPr>
          <a:xfrm>
            <a:off x="5075157" y="4704648"/>
            <a:ext cx="171329" cy="197012"/>
            <a:chOff x="6685175" y="5036025"/>
            <a:chExt cx="346225" cy="398125"/>
          </a:xfrm>
        </p:grpSpPr>
        <p:sp>
          <p:nvSpPr>
            <p:cNvPr id="268" name="Google Shape;960;p47">
              <a:extLst>
                <a:ext uri="{FF2B5EF4-FFF2-40B4-BE49-F238E27FC236}">
                  <a16:creationId xmlns:a16="http://schemas.microsoft.com/office/drawing/2014/main" id="{56D0598F-CE97-6C79-1E7B-1904934AFDB9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9" name="Google Shape;961;p47">
              <a:extLst>
                <a:ext uri="{FF2B5EF4-FFF2-40B4-BE49-F238E27FC236}">
                  <a16:creationId xmlns:a16="http://schemas.microsoft.com/office/drawing/2014/main" id="{BD74FF9B-3128-2094-075A-3D4BB3AE1DC8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0" name="Google Shape;962;p47">
              <a:extLst>
                <a:ext uri="{FF2B5EF4-FFF2-40B4-BE49-F238E27FC236}">
                  <a16:creationId xmlns:a16="http://schemas.microsoft.com/office/drawing/2014/main" id="{3511E67C-67CE-5FF2-21A7-80F907C06BB5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1" name="Google Shape;963;p47">
              <a:extLst>
                <a:ext uri="{FF2B5EF4-FFF2-40B4-BE49-F238E27FC236}">
                  <a16:creationId xmlns:a16="http://schemas.microsoft.com/office/drawing/2014/main" id="{12E030DE-4F5E-48DF-A604-405A4CD27CB0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964;p47">
              <a:extLst>
                <a:ext uri="{FF2B5EF4-FFF2-40B4-BE49-F238E27FC236}">
                  <a16:creationId xmlns:a16="http://schemas.microsoft.com/office/drawing/2014/main" id="{3CF612C6-554E-7DDE-32A5-6CB253110BB7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3" name="Google Shape;965;p47">
            <a:extLst>
              <a:ext uri="{FF2B5EF4-FFF2-40B4-BE49-F238E27FC236}">
                <a16:creationId xmlns:a16="http://schemas.microsoft.com/office/drawing/2014/main" id="{89543B5E-28B5-55C1-4785-DD147019F575}"/>
              </a:ext>
            </a:extLst>
          </p:cNvPr>
          <p:cNvGrpSpPr/>
          <p:nvPr/>
        </p:nvGrpSpPr>
        <p:grpSpPr>
          <a:xfrm>
            <a:off x="5536719" y="3504548"/>
            <a:ext cx="324428" cy="316001"/>
            <a:chOff x="5926225" y="921350"/>
            <a:chExt cx="517800" cy="504350"/>
          </a:xfrm>
        </p:grpSpPr>
        <p:sp>
          <p:nvSpPr>
            <p:cNvPr id="274" name="Google Shape;966;p47">
              <a:extLst>
                <a:ext uri="{FF2B5EF4-FFF2-40B4-BE49-F238E27FC236}">
                  <a16:creationId xmlns:a16="http://schemas.microsoft.com/office/drawing/2014/main" id="{C0EEFAB3-7060-2CB8-B791-A0C06B429529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  <p:sp>
          <p:nvSpPr>
            <p:cNvPr id="275" name="Google Shape;967;p47">
              <a:extLst>
                <a:ext uri="{FF2B5EF4-FFF2-40B4-BE49-F238E27FC236}">
                  <a16:creationId xmlns:a16="http://schemas.microsoft.com/office/drawing/2014/main" id="{859CD56F-BE7F-D5E1-E409-D7C5C18934ED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</p:grpSp>
      <p:sp>
        <p:nvSpPr>
          <p:cNvPr id="276" name="Google Shape;968;p47">
            <a:extLst>
              <a:ext uri="{FF2B5EF4-FFF2-40B4-BE49-F238E27FC236}">
                <a16:creationId xmlns:a16="http://schemas.microsoft.com/office/drawing/2014/main" id="{0F8923C3-2571-F678-71D3-1C8CCB940E72}"/>
              </a:ext>
            </a:extLst>
          </p:cNvPr>
          <p:cNvSpPr/>
          <p:nvPr/>
        </p:nvSpPr>
        <p:spPr>
          <a:xfrm>
            <a:off x="5682161" y="3681589"/>
            <a:ext cx="300713" cy="1698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7" name="Google Shape;969;p47">
            <a:extLst>
              <a:ext uri="{FF2B5EF4-FFF2-40B4-BE49-F238E27FC236}">
                <a16:creationId xmlns:a16="http://schemas.microsoft.com/office/drawing/2014/main" id="{B0511E96-1535-909A-754D-0855706432B7}"/>
              </a:ext>
            </a:extLst>
          </p:cNvPr>
          <p:cNvGrpSpPr/>
          <p:nvPr/>
        </p:nvGrpSpPr>
        <p:grpSpPr>
          <a:xfrm>
            <a:off x="6200459" y="3489083"/>
            <a:ext cx="324428" cy="316001"/>
            <a:chOff x="5926225" y="921350"/>
            <a:chExt cx="517800" cy="504350"/>
          </a:xfrm>
        </p:grpSpPr>
        <p:sp>
          <p:nvSpPr>
            <p:cNvPr id="278" name="Google Shape;970;p47">
              <a:extLst>
                <a:ext uri="{FF2B5EF4-FFF2-40B4-BE49-F238E27FC236}">
                  <a16:creationId xmlns:a16="http://schemas.microsoft.com/office/drawing/2014/main" id="{D44D6D95-036C-96C0-9E09-462DA5C4128A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971;p47">
              <a:extLst>
                <a:ext uri="{FF2B5EF4-FFF2-40B4-BE49-F238E27FC236}">
                  <a16:creationId xmlns:a16="http://schemas.microsoft.com/office/drawing/2014/main" id="{00947020-70F3-D8C6-ADD4-9F3135E8E29E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80" name="Google Shape;972;p47">
            <a:extLst>
              <a:ext uri="{FF2B5EF4-FFF2-40B4-BE49-F238E27FC236}">
                <a16:creationId xmlns:a16="http://schemas.microsoft.com/office/drawing/2014/main" id="{6BF3CE99-524C-0098-18F8-BC0E96227F13}"/>
              </a:ext>
            </a:extLst>
          </p:cNvPr>
          <p:cNvSpPr/>
          <p:nvPr/>
        </p:nvSpPr>
        <p:spPr>
          <a:xfrm>
            <a:off x="6345902" y="3666124"/>
            <a:ext cx="300713" cy="1698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81" name="Google Shape;973;p47">
            <a:extLst>
              <a:ext uri="{FF2B5EF4-FFF2-40B4-BE49-F238E27FC236}">
                <a16:creationId xmlns:a16="http://schemas.microsoft.com/office/drawing/2014/main" id="{F1A3F15F-46E5-A073-DC75-AC205997F241}"/>
              </a:ext>
            </a:extLst>
          </p:cNvPr>
          <p:cNvGrpSpPr/>
          <p:nvPr/>
        </p:nvGrpSpPr>
        <p:grpSpPr>
          <a:xfrm>
            <a:off x="5536922" y="4050863"/>
            <a:ext cx="806953" cy="785992"/>
            <a:chOff x="5926225" y="921350"/>
            <a:chExt cx="517800" cy="504350"/>
          </a:xfrm>
        </p:grpSpPr>
        <p:sp>
          <p:nvSpPr>
            <p:cNvPr id="282" name="Google Shape;974;p47">
              <a:extLst>
                <a:ext uri="{FF2B5EF4-FFF2-40B4-BE49-F238E27FC236}">
                  <a16:creationId xmlns:a16="http://schemas.microsoft.com/office/drawing/2014/main" id="{50F16CB7-E67F-DE06-7D75-49800E790D05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975;p47">
              <a:extLst>
                <a:ext uri="{FF2B5EF4-FFF2-40B4-BE49-F238E27FC236}">
                  <a16:creationId xmlns:a16="http://schemas.microsoft.com/office/drawing/2014/main" id="{FA1B1D50-DEA8-C516-9B46-14EA9A43E71F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84" name="Google Shape;976;p47">
            <a:extLst>
              <a:ext uri="{FF2B5EF4-FFF2-40B4-BE49-F238E27FC236}">
                <a16:creationId xmlns:a16="http://schemas.microsoft.com/office/drawing/2014/main" id="{B1477500-320F-8215-71C1-E0FBC87E07CE}"/>
              </a:ext>
            </a:extLst>
          </p:cNvPr>
          <p:cNvSpPr/>
          <p:nvPr/>
        </p:nvSpPr>
        <p:spPr>
          <a:xfrm>
            <a:off x="5898653" y="4491186"/>
            <a:ext cx="747966" cy="42252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5" name="Google Shape;977;p47">
            <a:extLst>
              <a:ext uri="{FF2B5EF4-FFF2-40B4-BE49-F238E27FC236}">
                <a16:creationId xmlns:a16="http://schemas.microsoft.com/office/drawing/2014/main" id="{E67D1374-F572-7C44-590D-9571AF5E30AE}"/>
              </a:ext>
            </a:extLst>
          </p:cNvPr>
          <p:cNvSpPr txBox="1"/>
          <p:nvPr/>
        </p:nvSpPr>
        <p:spPr>
          <a:xfrm>
            <a:off x="5453436" y="2330402"/>
            <a:ext cx="1944000" cy="11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675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4394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9;p18">
            <a:extLst>
              <a:ext uri="{FF2B5EF4-FFF2-40B4-BE49-F238E27FC236}">
                <a16:creationId xmlns:a16="http://schemas.microsoft.com/office/drawing/2014/main" id="{AC4DB409-CD17-B302-275F-07C1D7BD1088}"/>
              </a:ext>
            </a:extLst>
          </p:cNvPr>
          <p:cNvSpPr txBox="1">
            <a:spLocks/>
          </p:cNvSpPr>
          <p:nvPr/>
        </p:nvSpPr>
        <p:spPr>
          <a:xfrm>
            <a:off x="1917851" y="2743648"/>
            <a:ext cx="3968775" cy="8698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70C0"/>
                </a:solidFill>
              </a:rPr>
              <a:t>BIG</a:t>
            </a:r>
          </a:p>
          <a:p>
            <a:r>
              <a:rPr lang="en-US" sz="6000" dirty="0">
                <a:solidFill>
                  <a:srgbClr val="0070C0"/>
                </a:solidFill>
              </a:rPr>
              <a:t>CONCEPT</a:t>
            </a:r>
          </a:p>
        </p:txBody>
      </p:sp>
      <p:sp>
        <p:nvSpPr>
          <p:cNvPr id="5" name="Google Shape;210;p18">
            <a:extLst>
              <a:ext uri="{FF2B5EF4-FFF2-40B4-BE49-F238E27FC236}">
                <a16:creationId xmlns:a16="http://schemas.microsoft.com/office/drawing/2014/main" id="{AE663D5C-DEA9-67AB-CDCB-5981E1D924BA}"/>
              </a:ext>
            </a:extLst>
          </p:cNvPr>
          <p:cNvSpPr txBox="1">
            <a:spLocks/>
          </p:cNvSpPr>
          <p:nvPr/>
        </p:nvSpPr>
        <p:spPr>
          <a:xfrm>
            <a:off x="1917851" y="3429000"/>
            <a:ext cx="3968775" cy="5886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Bring the attention of your audience over a key concept using icons or illustrations</a:t>
            </a:r>
          </a:p>
        </p:txBody>
      </p:sp>
      <p:sp>
        <p:nvSpPr>
          <p:cNvPr id="6" name="Google Shape;211;p18">
            <a:extLst>
              <a:ext uri="{FF2B5EF4-FFF2-40B4-BE49-F238E27FC236}">
                <a16:creationId xmlns:a16="http://schemas.microsoft.com/office/drawing/2014/main" id="{2B285A4F-8BEA-A49A-7712-BC14D6FAA40A}"/>
              </a:ext>
            </a:extLst>
          </p:cNvPr>
          <p:cNvSpPr/>
          <p:nvPr/>
        </p:nvSpPr>
        <p:spPr>
          <a:xfrm>
            <a:off x="6254756" y="2660555"/>
            <a:ext cx="211600" cy="2020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7" name="Google Shape;212;p18">
            <a:extLst>
              <a:ext uri="{FF2B5EF4-FFF2-40B4-BE49-F238E27FC236}">
                <a16:creationId xmlns:a16="http://schemas.microsoft.com/office/drawing/2014/main" id="{51662A26-2C5D-8771-A023-F0C141E678A1}"/>
              </a:ext>
            </a:extLst>
          </p:cNvPr>
          <p:cNvGrpSpPr/>
          <p:nvPr/>
        </p:nvGrpSpPr>
        <p:grpSpPr>
          <a:xfrm>
            <a:off x="5992178" y="1526089"/>
            <a:ext cx="906515" cy="906754"/>
            <a:chOff x="6654650" y="3665275"/>
            <a:chExt cx="409100" cy="409125"/>
          </a:xfrm>
        </p:grpSpPr>
        <p:sp>
          <p:nvSpPr>
            <p:cNvPr id="8" name="Google Shape;213;p18">
              <a:extLst>
                <a:ext uri="{FF2B5EF4-FFF2-40B4-BE49-F238E27FC236}">
                  <a16:creationId xmlns:a16="http://schemas.microsoft.com/office/drawing/2014/main" id="{702DEDB4-462C-5CED-AD1B-C546BCB1102F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214;p18">
              <a:extLst>
                <a:ext uri="{FF2B5EF4-FFF2-40B4-BE49-F238E27FC236}">
                  <a16:creationId xmlns:a16="http://schemas.microsoft.com/office/drawing/2014/main" id="{3D0CB54B-F64A-B052-11E3-764EC49A9B69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" name="Google Shape;215;p18">
            <a:extLst>
              <a:ext uri="{FF2B5EF4-FFF2-40B4-BE49-F238E27FC236}">
                <a16:creationId xmlns:a16="http://schemas.microsoft.com/office/drawing/2014/main" id="{1264D6B2-E6BC-5EF7-482F-C35D6ED5B355}"/>
              </a:ext>
            </a:extLst>
          </p:cNvPr>
          <p:cNvGrpSpPr/>
          <p:nvPr/>
        </p:nvGrpSpPr>
        <p:grpSpPr>
          <a:xfrm rot="1057032">
            <a:off x="5118491" y="2238760"/>
            <a:ext cx="598916" cy="598961"/>
            <a:chOff x="570875" y="4322250"/>
            <a:chExt cx="443300" cy="443325"/>
          </a:xfrm>
        </p:grpSpPr>
        <p:sp>
          <p:nvSpPr>
            <p:cNvPr id="11" name="Google Shape;216;p18">
              <a:extLst>
                <a:ext uri="{FF2B5EF4-FFF2-40B4-BE49-F238E27FC236}">
                  <a16:creationId xmlns:a16="http://schemas.microsoft.com/office/drawing/2014/main" id="{D45E4D5D-B229-3319-D40E-2F659CEE3039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217;p18">
              <a:extLst>
                <a:ext uri="{FF2B5EF4-FFF2-40B4-BE49-F238E27FC236}">
                  <a16:creationId xmlns:a16="http://schemas.microsoft.com/office/drawing/2014/main" id="{50E12CB8-0FDB-F0D3-7D0D-0BFA6BD360B7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218;p18">
              <a:extLst>
                <a:ext uri="{FF2B5EF4-FFF2-40B4-BE49-F238E27FC236}">
                  <a16:creationId xmlns:a16="http://schemas.microsoft.com/office/drawing/2014/main" id="{BE1E5BCE-C861-FE81-EF66-D2CF6249413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219;p18">
              <a:extLst>
                <a:ext uri="{FF2B5EF4-FFF2-40B4-BE49-F238E27FC236}">
                  <a16:creationId xmlns:a16="http://schemas.microsoft.com/office/drawing/2014/main" id="{1E05D06D-56D4-8A1B-D972-5E366E2339A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" name="Google Shape;220;p18">
            <a:extLst>
              <a:ext uri="{FF2B5EF4-FFF2-40B4-BE49-F238E27FC236}">
                <a16:creationId xmlns:a16="http://schemas.microsoft.com/office/drawing/2014/main" id="{9F1043A8-CC08-1892-C89B-697F90412A72}"/>
              </a:ext>
            </a:extLst>
          </p:cNvPr>
          <p:cNvSpPr/>
          <p:nvPr/>
        </p:nvSpPr>
        <p:spPr>
          <a:xfrm rot="2466689">
            <a:off x="5185694" y="1701729"/>
            <a:ext cx="294001" cy="28072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Google Shape;221;p18">
            <a:extLst>
              <a:ext uri="{FF2B5EF4-FFF2-40B4-BE49-F238E27FC236}">
                <a16:creationId xmlns:a16="http://schemas.microsoft.com/office/drawing/2014/main" id="{BEB2873D-441F-F417-818D-46EF448B1547}"/>
              </a:ext>
            </a:extLst>
          </p:cNvPr>
          <p:cNvSpPr/>
          <p:nvPr/>
        </p:nvSpPr>
        <p:spPr>
          <a:xfrm rot="-1609379">
            <a:off x="5615640" y="1878349"/>
            <a:ext cx="211562" cy="202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7" name="Google Shape;222;p18">
            <a:extLst>
              <a:ext uri="{FF2B5EF4-FFF2-40B4-BE49-F238E27FC236}">
                <a16:creationId xmlns:a16="http://schemas.microsoft.com/office/drawing/2014/main" id="{C63E4418-78B1-8995-A2DE-400193676FB9}"/>
              </a:ext>
            </a:extLst>
          </p:cNvPr>
          <p:cNvSpPr/>
          <p:nvPr/>
        </p:nvSpPr>
        <p:spPr>
          <a:xfrm rot="2925831">
            <a:off x="6898443" y="2038385"/>
            <a:ext cx="158438" cy="15128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8" name="Google Shape;223;p18">
            <a:extLst>
              <a:ext uri="{FF2B5EF4-FFF2-40B4-BE49-F238E27FC236}">
                <a16:creationId xmlns:a16="http://schemas.microsoft.com/office/drawing/2014/main" id="{26777BBC-FAAC-AB7A-9958-C58A05DE4699}"/>
              </a:ext>
            </a:extLst>
          </p:cNvPr>
          <p:cNvSpPr/>
          <p:nvPr/>
        </p:nvSpPr>
        <p:spPr>
          <a:xfrm rot="-1609195">
            <a:off x="6239105" y="1024931"/>
            <a:ext cx="142734" cy="13628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174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17">
            <a:extLst>
              <a:ext uri="{FF2B5EF4-FFF2-40B4-BE49-F238E27FC236}">
                <a16:creationId xmlns:a16="http://schemas.microsoft.com/office/drawing/2014/main" id="{0E1C868B-CA36-F6F8-98CC-98AEFC24D5AF}"/>
              </a:ext>
            </a:extLst>
          </p:cNvPr>
          <p:cNvSpPr txBox="1">
            <a:spLocks/>
          </p:cNvSpPr>
          <p:nvPr/>
        </p:nvSpPr>
        <p:spPr>
          <a:xfrm>
            <a:off x="1198874" y="1538100"/>
            <a:ext cx="4320225" cy="1890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Here you have a list of items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And some text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But remember not to overload your slides with content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Your audience will listen to you or read the content, but won’t do both. </a:t>
            </a:r>
          </a:p>
        </p:txBody>
      </p:sp>
    </p:spTree>
    <p:extLst>
      <p:ext uri="{BB962C8B-B14F-4D97-AF65-F5344CB8AC3E}">
        <p14:creationId xmlns:p14="http://schemas.microsoft.com/office/powerpoint/2010/main" val="154057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1;p14">
            <a:extLst>
              <a:ext uri="{FF2B5EF4-FFF2-40B4-BE49-F238E27FC236}">
                <a16:creationId xmlns:a16="http://schemas.microsoft.com/office/drawing/2014/main" id="{DF0BCBE1-A1D6-FBC8-468C-B60F5F6668C6}"/>
              </a:ext>
            </a:extLst>
          </p:cNvPr>
          <p:cNvSpPr txBox="1">
            <a:spLocks/>
          </p:cNvSpPr>
          <p:nvPr/>
        </p:nvSpPr>
        <p:spPr>
          <a:xfrm>
            <a:off x="1258630" y="3034632"/>
            <a:ext cx="3693150" cy="53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500">
                <a:solidFill>
                  <a:srgbClr val="FFC000"/>
                </a:solidFill>
              </a:rPr>
              <a:t>HELLO!</a:t>
            </a:r>
            <a:endParaRPr lang="en-US" sz="4500" dirty="0">
              <a:solidFill>
                <a:srgbClr val="FFC000"/>
              </a:solidFill>
            </a:endParaRPr>
          </a:p>
        </p:txBody>
      </p:sp>
      <p:sp>
        <p:nvSpPr>
          <p:cNvPr id="8" name="Google Shape;182;p14">
            <a:extLst>
              <a:ext uri="{FF2B5EF4-FFF2-40B4-BE49-F238E27FC236}">
                <a16:creationId xmlns:a16="http://schemas.microsoft.com/office/drawing/2014/main" id="{9E31B6DB-E004-9873-AF8C-195A7C5F04DC}"/>
              </a:ext>
            </a:extLst>
          </p:cNvPr>
          <p:cNvSpPr txBox="1">
            <a:spLocks/>
          </p:cNvSpPr>
          <p:nvPr/>
        </p:nvSpPr>
        <p:spPr>
          <a:xfrm>
            <a:off x="1258630" y="3420982"/>
            <a:ext cx="3693150" cy="146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Font typeface="Roboto Condensed"/>
              <a:buNone/>
            </a:pPr>
            <a:r>
              <a:rPr lang="en-US" sz="2700" b="1">
                <a:solidFill>
                  <a:srgbClr val="0070C0"/>
                </a:solidFill>
              </a:rPr>
              <a:t>I am Jayden Smith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en-US"/>
              <a:t>I am here because I love to give presentations. 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en-US"/>
              <a:t>You can find me at @username</a:t>
            </a:r>
            <a:endParaRPr lang="en-US" sz="2700" b="1" dirty="0"/>
          </a:p>
        </p:txBody>
      </p:sp>
      <p:pic>
        <p:nvPicPr>
          <p:cNvPr id="9" name="Picture 8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1A6251EC-425D-7574-1D7F-486B54D5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838" y="1464468"/>
            <a:ext cx="2852442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7;p29">
            <a:extLst>
              <a:ext uri="{FF2B5EF4-FFF2-40B4-BE49-F238E27FC236}">
                <a16:creationId xmlns:a16="http://schemas.microsoft.com/office/drawing/2014/main" id="{08014618-201B-5B3E-3CB7-9644094B7545}"/>
              </a:ext>
            </a:extLst>
          </p:cNvPr>
          <p:cNvSpPr txBox="1">
            <a:spLocks/>
          </p:cNvSpPr>
          <p:nvPr/>
        </p:nvSpPr>
        <p:spPr>
          <a:xfrm>
            <a:off x="1858090" y="2589754"/>
            <a:ext cx="4740750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LET’S REVIEW SOME CONCEPTS</a:t>
            </a:r>
          </a:p>
        </p:txBody>
      </p:sp>
      <p:sp>
        <p:nvSpPr>
          <p:cNvPr id="6" name="Google Shape;318;p29">
            <a:extLst>
              <a:ext uri="{FF2B5EF4-FFF2-40B4-BE49-F238E27FC236}">
                <a16:creationId xmlns:a16="http://schemas.microsoft.com/office/drawing/2014/main" id="{1E8BCE5A-03F9-4645-2850-5B29C0A20229}"/>
              </a:ext>
            </a:extLst>
          </p:cNvPr>
          <p:cNvSpPr txBox="1">
            <a:spLocks/>
          </p:cNvSpPr>
          <p:nvPr/>
        </p:nvSpPr>
        <p:spPr>
          <a:xfrm>
            <a:off x="1858090" y="31002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F72B6"/>
                </a:solidFill>
              </a:rPr>
              <a:t>Yellow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dirty="0">
                <a:solidFill>
                  <a:srgbClr val="1F72B6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7" name="Google Shape;319;p29">
            <a:extLst>
              <a:ext uri="{FF2B5EF4-FFF2-40B4-BE49-F238E27FC236}">
                <a16:creationId xmlns:a16="http://schemas.microsoft.com/office/drawing/2014/main" id="{B7C8EABF-F432-9233-6BB6-81D1A8A995F8}"/>
              </a:ext>
            </a:extLst>
          </p:cNvPr>
          <p:cNvSpPr txBox="1">
            <a:spLocks/>
          </p:cNvSpPr>
          <p:nvPr/>
        </p:nvSpPr>
        <p:spPr>
          <a:xfrm>
            <a:off x="3464477" y="31002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1F72B6"/>
                </a:solidFill>
              </a:rPr>
              <a:t>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1F72B6"/>
                </a:solidFill>
              </a:rPr>
              <a:t>Is the colour of the clear sky and the deep sea. It is located between violet and green on the optical spectrum.</a:t>
            </a:r>
          </a:p>
        </p:txBody>
      </p:sp>
      <p:sp>
        <p:nvSpPr>
          <p:cNvPr id="8" name="Google Shape;320;p29">
            <a:extLst>
              <a:ext uri="{FF2B5EF4-FFF2-40B4-BE49-F238E27FC236}">
                <a16:creationId xmlns:a16="http://schemas.microsoft.com/office/drawing/2014/main" id="{8E1F725D-25A5-E0A7-C0B8-D24A84B5675A}"/>
              </a:ext>
            </a:extLst>
          </p:cNvPr>
          <p:cNvSpPr txBox="1">
            <a:spLocks/>
          </p:cNvSpPr>
          <p:nvPr/>
        </p:nvSpPr>
        <p:spPr>
          <a:xfrm>
            <a:off x="5070865" y="31002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1F72B6"/>
                </a:solidFill>
              </a:rPr>
              <a:t>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1F72B6"/>
                </a:solidFill>
              </a:rPr>
              <a:t>Is the color of blood, and because of this it has historically been associated with sacrifice, danger and courage.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>
              <a:solidFill>
                <a:srgbClr val="1F72B6"/>
              </a:solidFill>
            </a:endParaRPr>
          </a:p>
        </p:txBody>
      </p:sp>
      <p:sp>
        <p:nvSpPr>
          <p:cNvPr id="9" name="Google Shape;321;p29">
            <a:extLst>
              <a:ext uri="{FF2B5EF4-FFF2-40B4-BE49-F238E27FC236}">
                <a16:creationId xmlns:a16="http://schemas.microsoft.com/office/drawing/2014/main" id="{0EE1DC0C-9197-5127-A1E0-71128C0F65B6}"/>
              </a:ext>
            </a:extLst>
          </p:cNvPr>
          <p:cNvSpPr txBox="1">
            <a:spLocks/>
          </p:cNvSpPr>
          <p:nvPr/>
        </p:nvSpPr>
        <p:spPr>
          <a:xfrm>
            <a:off x="1858090" y="41289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1F72B6"/>
                </a:solidFill>
              </a:rPr>
              <a:t>Yellow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1F72B6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10" name="Google Shape;322;p29">
            <a:extLst>
              <a:ext uri="{FF2B5EF4-FFF2-40B4-BE49-F238E27FC236}">
                <a16:creationId xmlns:a16="http://schemas.microsoft.com/office/drawing/2014/main" id="{B4B201C5-BA9A-AF2F-D90F-C398593DDB0F}"/>
              </a:ext>
            </a:extLst>
          </p:cNvPr>
          <p:cNvSpPr txBox="1">
            <a:spLocks/>
          </p:cNvSpPr>
          <p:nvPr/>
        </p:nvSpPr>
        <p:spPr>
          <a:xfrm>
            <a:off x="3464477" y="41289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1F72B6"/>
                </a:solidFill>
              </a:rPr>
              <a:t>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1F72B6"/>
                </a:solidFill>
              </a:rPr>
              <a:t>Is the colour of the clear sky and the deep sea. It is located between violet and green on the optical spectrum.</a:t>
            </a:r>
          </a:p>
        </p:txBody>
      </p:sp>
      <p:sp>
        <p:nvSpPr>
          <p:cNvPr id="11" name="Google Shape;323;p29">
            <a:extLst>
              <a:ext uri="{FF2B5EF4-FFF2-40B4-BE49-F238E27FC236}">
                <a16:creationId xmlns:a16="http://schemas.microsoft.com/office/drawing/2014/main" id="{969AB768-6C04-07DD-D371-BACE76EA38B1}"/>
              </a:ext>
            </a:extLst>
          </p:cNvPr>
          <p:cNvSpPr txBox="1">
            <a:spLocks/>
          </p:cNvSpPr>
          <p:nvPr/>
        </p:nvSpPr>
        <p:spPr>
          <a:xfrm>
            <a:off x="5070865" y="4128979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1F72B6"/>
                </a:solidFill>
              </a:rPr>
              <a:t>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1F72B6"/>
                </a:solidFill>
              </a:rPr>
              <a:t>Is the color of blood, and because of this it has historically been associated with sacrifice, danger and courage.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>
              <a:solidFill>
                <a:srgbClr val="1F72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0;p23">
            <a:extLst>
              <a:ext uri="{FF2B5EF4-FFF2-40B4-BE49-F238E27FC236}">
                <a16:creationId xmlns:a16="http://schemas.microsoft.com/office/drawing/2014/main" id="{ED47425D-6654-4D31-4829-6A25C142E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3033" y="3173737"/>
            <a:ext cx="4320225" cy="510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b="1" dirty="0">
                <a:solidFill>
                  <a:srgbClr val="1F72B6"/>
                </a:solidFill>
              </a:rPr>
              <a:t>USE CHARTS TO EXPLAIN YOUR IDEAS</a:t>
            </a:r>
            <a:endParaRPr b="1" dirty="0">
              <a:solidFill>
                <a:srgbClr val="1F72B6"/>
              </a:solidFill>
            </a:endParaRPr>
          </a:p>
        </p:txBody>
      </p:sp>
      <p:sp>
        <p:nvSpPr>
          <p:cNvPr id="8" name="Google Shape;261;p23">
            <a:extLst>
              <a:ext uri="{FF2B5EF4-FFF2-40B4-BE49-F238E27FC236}">
                <a16:creationId xmlns:a16="http://schemas.microsoft.com/office/drawing/2014/main" id="{DBFE4310-A4BA-29AB-B9B2-38CB3C161597}"/>
              </a:ext>
            </a:extLst>
          </p:cNvPr>
          <p:cNvSpPr/>
          <p:nvPr/>
        </p:nvSpPr>
        <p:spPr>
          <a:xfrm>
            <a:off x="1856074" y="3824998"/>
            <a:ext cx="1353600" cy="13536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262;p23">
            <a:extLst>
              <a:ext uri="{FF2B5EF4-FFF2-40B4-BE49-F238E27FC236}">
                <a16:creationId xmlns:a16="http://schemas.microsoft.com/office/drawing/2014/main" id="{B75B7339-C8B1-24D3-1260-63C004382C58}"/>
              </a:ext>
            </a:extLst>
          </p:cNvPr>
          <p:cNvSpPr/>
          <p:nvPr/>
        </p:nvSpPr>
        <p:spPr>
          <a:xfrm>
            <a:off x="4168633" y="3824998"/>
            <a:ext cx="1353600" cy="13536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63;p23">
            <a:extLst>
              <a:ext uri="{FF2B5EF4-FFF2-40B4-BE49-F238E27FC236}">
                <a16:creationId xmlns:a16="http://schemas.microsoft.com/office/drawing/2014/main" id="{0485B064-458A-CD70-091D-4E0F00465E3D}"/>
              </a:ext>
            </a:extLst>
          </p:cNvPr>
          <p:cNvSpPr/>
          <p:nvPr/>
        </p:nvSpPr>
        <p:spPr>
          <a:xfrm>
            <a:off x="3012353" y="3824998"/>
            <a:ext cx="1353600" cy="13536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77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8;p28">
            <a:extLst>
              <a:ext uri="{FF2B5EF4-FFF2-40B4-BE49-F238E27FC236}">
                <a16:creationId xmlns:a16="http://schemas.microsoft.com/office/drawing/2014/main" id="{255FDB83-E4A3-7709-F07F-09A39B0AB8B1}"/>
              </a:ext>
            </a:extLst>
          </p:cNvPr>
          <p:cNvSpPr txBox="1">
            <a:spLocks/>
          </p:cNvSpPr>
          <p:nvPr/>
        </p:nvSpPr>
        <p:spPr>
          <a:xfrm>
            <a:off x="2074678" y="2918475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OUR PROCESS IS EASY</a:t>
            </a:r>
          </a:p>
        </p:txBody>
      </p:sp>
      <p:sp>
        <p:nvSpPr>
          <p:cNvPr id="4" name="Google Shape;309;p28">
            <a:extLst>
              <a:ext uri="{FF2B5EF4-FFF2-40B4-BE49-F238E27FC236}">
                <a16:creationId xmlns:a16="http://schemas.microsoft.com/office/drawing/2014/main" id="{A3086CCE-ACD9-D11C-059B-FF71B6C37D9E}"/>
              </a:ext>
            </a:extLst>
          </p:cNvPr>
          <p:cNvSpPr/>
          <p:nvPr/>
        </p:nvSpPr>
        <p:spPr>
          <a:xfrm>
            <a:off x="2167108" y="3488117"/>
            <a:ext cx="1643625" cy="1389150"/>
          </a:xfrm>
          <a:prstGeom prst="homePlate">
            <a:avLst>
              <a:gd name="adj" fmla="val 3012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first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Google Shape;310;p28">
            <a:extLst>
              <a:ext uri="{FF2B5EF4-FFF2-40B4-BE49-F238E27FC236}">
                <a16:creationId xmlns:a16="http://schemas.microsoft.com/office/drawing/2014/main" id="{854F580D-0950-DF38-7ECC-EBE9F2E87A06}"/>
              </a:ext>
            </a:extLst>
          </p:cNvPr>
          <p:cNvSpPr/>
          <p:nvPr/>
        </p:nvSpPr>
        <p:spPr>
          <a:xfrm>
            <a:off x="3478284" y="3488117"/>
            <a:ext cx="1675350" cy="1389150"/>
          </a:xfrm>
          <a:prstGeom prst="chevron">
            <a:avLst>
              <a:gd name="adj" fmla="val 29853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311;p28">
            <a:extLst>
              <a:ext uri="{FF2B5EF4-FFF2-40B4-BE49-F238E27FC236}">
                <a16:creationId xmlns:a16="http://schemas.microsoft.com/office/drawing/2014/main" id="{B5E54B95-F3C8-37A3-8AAF-2FBF6F88AFDF}"/>
              </a:ext>
            </a:extLst>
          </p:cNvPr>
          <p:cNvSpPr/>
          <p:nvPr/>
        </p:nvSpPr>
        <p:spPr>
          <a:xfrm>
            <a:off x="4821072" y="3488117"/>
            <a:ext cx="1675350" cy="1389150"/>
          </a:xfrm>
          <a:prstGeom prst="chevron">
            <a:avLst>
              <a:gd name="adj" fmla="val 29853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last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1463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7;p33">
            <a:extLst>
              <a:ext uri="{FF2B5EF4-FFF2-40B4-BE49-F238E27FC236}">
                <a16:creationId xmlns:a16="http://schemas.microsoft.com/office/drawing/2014/main" id="{3BE537A3-6CCF-F3C2-61A0-E03D166B8C21}"/>
              </a:ext>
            </a:extLst>
          </p:cNvPr>
          <p:cNvSpPr txBox="1">
            <a:spLocks/>
          </p:cNvSpPr>
          <p:nvPr/>
        </p:nvSpPr>
        <p:spPr>
          <a:xfrm>
            <a:off x="1383205" y="1547111"/>
            <a:ext cx="2356425" cy="38576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-US" sz="3600" dirty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FFFF"/>
                </a:solidFill>
              </a:rPr>
              <a:t>Show and explain your web, app or software projects using these gadget templates.</a:t>
            </a:r>
          </a:p>
        </p:txBody>
      </p:sp>
      <p:grpSp>
        <p:nvGrpSpPr>
          <p:cNvPr id="3" name="Google Shape;379;p33">
            <a:extLst>
              <a:ext uri="{FF2B5EF4-FFF2-40B4-BE49-F238E27FC236}">
                <a16:creationId xmlns:a16="http://schemas.microsoft.com/office/drawing/2014/main" id="{3175C13B-E763-759A-EEC1-30C6E32917B7}"/>
              </a:ext>
            </a:extLst>
          </p:cNvPr>
          <p:cNvGrpSpPr/>
          <p:nvPr/>
        </p:nvGrpSpPr>
        <p:grpSpPr>
          <a:xfrm>
            <a:off x="4021497" y="2477955"/>
            <a:ext cx="3406654" cy="1995918"/>
            <a:chOff x="1177450" y="241631"/>
            <a:chExt cx="6173152" cy="3616776"/>
          </a:xfrm>
        </p:grpSpPr>
        <p:sp>
          <p:nvSpPr>
            <p:cNvPr id="4" name="Google Shape;380;p33">
              <a:extLst>
                <a:ext uri="{FF2B5EF4-FFF2-40B4-BE49-F238E27FC236}">
                  <a16:creationId xmlns:a16="http://schemas.microsoft.com/office/drawing/2014/main" id="{27473E1A-5769-2EB8-8F3F-104C0EBB9BDF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81;p33">
              <a:extLst>
                <a:ext uri="{FF2B5EF4-FFF2-40B4-BE49-F238E27FC236}">
                  <a16:creationId xmlns:a16="http://schemas.microsoft.com/office/drawing/2014/main" id="{B1B3AADE-9B97-3BCB-30E4-8ED9B262F647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82;p33">
              <a:extLst>
                <a:ext uri="{FF2B5EF4-FFF2-40B4-BE49-F238E27FC236}">
                  <a16:creationId xmlns:a16="http://schemas.microsoft.com/office/drawing/2014/main" id="{6C9E18B5-F4DB-9A07-A908-4DBAC9148BE0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83;p33">
              <a:extLst>
                <a:ext uri="{FF2B5EF4-FFF2-40B4-BE49-F238E27FC236}">
                  <a16:creationId xmlns:a16="http://schemas.microsoft.com/office/drawing/2014/main" id="{69856A2E-81D3-38F2-725F-F69ADFEFAFB1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384;p33">
            <a:extLst>
              <a:ext uri="{FF2B5EF4-FFF2-40B4-BE49-F238E27FC236}">
                <a16:creationId xmlns:a16="http://schemas.microsoft.com/office/drawing/2014/main" id="{E114EB00-CF77-897F-9406-FEC4C2B342F8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880" y="2587997"/>
            <a:ext cx="2647913" cy="1682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5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7;p38">
            <a:extLst>
              <a:ext uri="{FF2B5EF4-FFF2-40B4-BE49-F238E27FC236}">
                <a16:creationId xmlns:a16="http://schemas.microsoft.com/office/drawing/2014/main" id="{A783BA1D-C21B-DA97-32E6-2237832C8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6828" y="2270777"/>
            <a:ext cx="4320225" cy="510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TIMELINE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Google Shape;419;p38">
            <a:extLst>
              <a:ext uri="{FF2B5EF4-FFF2-40B4-BE49-F238E27FC236}">
                <a16:creationId xmlns:a16="http://schemas.microsoft.com/office/drawing/2014/main" id="{E293D776-0A22-469E-9478-E649FFFE8E6B}"/>
              </a:ext>
            </a:extLst>
          </p:cNvPr>
          <p:cNvSpPr/>
          <p:nvPr/>
        </p:nvSpPr>
        <p:spPr>
          <a:xfrm>
            <a:off x="6907876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420;p38">
            <a:extLst>
              <a:ext uri="{FF2B5EF4-FFF2-40B4-BE49-F238E27FC236}">
                <a16:creationId xmlns:a16="http://schemas.microsoft.com/office/drawing/2014/main" id="{004274B3-2D31-141D-0E88-2F8D5AB9FD48}"/>
              </a:ext>
            </a:extLst>
          </p:cNvPr>
          <p:cNvSpPr/>
          <p:nvPr/>
        </p:nvSpPr>
        <p:spPr>
          <a:xfrm>
            <a:off x="6434628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421;p38">
            <a:extLst>
              <a:ext uri="{FF2B5EF4-FFF2-40B4-BE49-F238E27FC236}">
                <a16:creationId xmlns:a16="http://schemas.microsoft.com/office/drawing/2014/main" id="{3EE7C743-7C14-CAF9-3857-6E90F35F2F5A}"/>
              </a:ext>
            </a:extLst>
          </p:cNvPr>
          <p:cNvSpPr/>
          <p:nvPr/>
        </p:nvSpPr>
        <p:spPr>
          <a:xfrm>
            <a:off x="5961379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422;p38">
            <a:extLst>
              <a:ext uri="{FF2B5EF4-FFF2-40B4-BE49-F238E27FC236}">
                <a16:creationId xmlns:a16="http://schemas.microsoft.com/office/drawing/2014/main" id="{724E4D2B-5594-6EF5-5E50-F3DDCCB83525}"/>
              </a:ext>
            </a:extLst>
          </p:cNvPr>
          <p:cNvSpPr/>
          <p:nvPr/>
        </p:nvSpPr>
        <p:spPr>
          <a:xfrm>
            <a:off x="5488131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423;p38">
            <a:extLst>
              <a:ext uri="{FF2B5EF4-FFF2-40B4-BE49-F238E27FC236}">
                <a16:creationId xmlns:a16="http://schemas.microsoft.com/office/drawing/2014/main" id="{C711BDAC-E94E-2DCA-517B-A1813BE26CFD}"/>
              </a:ext>
            </a:extLst>
          </p:cNvPr>
          <p:cNvSpPr/>
          <p:nvPr/>
        </p:nvSpPr>
        <p:spPr>
          <a:xfrm>
            <a:off x="5014882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Google Shape;424;p38">
            <a:extLst>
              <a:ext uri="{FF2B5EF4-FFF2-40B4-BE49-F238E27FC236}">
                <a16:creationId xmlns:a16="http://schemas.microsoft.com/office/drawing/2014/main" id="{580476FE-153B-4509-041A-E7AB3C4B12D4}"/>
              </a:ext>
            </a:extLst>
          </p:cNvPr>
          <p:cNvSpPr/>
          <p:nvPr/>
        </p:nvSpPr>
        <p:spPr>
          <a:xfrm>
            <a:off x="4541634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Google Shape;425;p38">
            <a:extLst>
              <a:ext uri="{FF2B5EF4-FFF2-40B4-BE49-F238E27FC236}">
                <a16:creationId xmlns:a16="http://schemas.microsoft.com/office/drawing/2014/main" id="{7FDD68F4-C51C-7BB2-2481-D9849B178C8B}"/>
              </a:ext>
            </a:extLst>
          </p:cNvPr>
          <p:cNvSpPr/>
          <p:nvPr/>
        </p:nvSpPr>
        <p:spPr>
          <a:xfrm>
            <a:off x="4068386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Google Shape;426;p38">
            <a:extLst>
              <a:ext uri="{FF2B5EF4-FFF2-40B4-BE49-F238E27FC236}">
                <a16:creationId xmlns:a16="http://schemas.microsoft.com/office/drawing/2014/main" id="{EF73FFB4-3C16-35C3-7350-1B3691F7EF4C}"/>
              </a:ext>
            </a:extLst>
          </p:cNvPr>
          <p:cNvSpPr/>
          <p:nvPr/>
        </p:nvSpPr>
        <p:spPr>
          <a:xfrm>
            <a:off x="3595138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Google Shape;427;p38">
            <a:extLst>
              <a:ext uri="{FF2B5EF4-FFF2-40B4-BE49-F238E27FC236}">
                <a16:creationId xmlns:a16="http://schemas.microsoft.com/office/drawing/2014/main" id="{B0AB49AC-4751-1B83-8AB9-ACE8275923C9}"/>
              </a:ext>
            </a:extLst>
          </p:cNvPr>
          <p:cNvSpPr/>
          <p:nvPr/>
        </p:nvSpPr>
        <p:spPr>
          <a:xfrm>
            <a:off x="3121889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428;p38">
            <a:extLst>
              <a:ext uri="{FF2B5EF4-FFF2-40B4-BE49-F238E27FC236}">
                <a16:creationId xmlns:a16="http://schemas.microsoft.com/office/drawing/2014/main" id="{246888CF-57A3-C9C8-C258-CE1BF3D1CE0D}"/>
              </a:ext>
            </a:extLst>
          </p:cNvPr>
          <p:cNvSpPr/>
          <p:nvPr/>
        </p:nvSpPr>
        <p:spPr>
          <a:xfrm>
            <a:off x="2648641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" name="Google Shape;429;p38">
            <a:extLst>
              <a:ext uri="{FF2B5EF4-FFF2-40B4-BE49-F238E27FC236}">
                <a16:creationId xmlns:a16="http://schemas.microsoft.com/office/drawing/2014/main" id="{65F5CE3E-AA05-95F4-0443-B08FC26C0B4D}"/>
              </a:ext>
            </a:extLst>
          </p:cNvPr>
          <p:cNvSpPr/>
          <p:nvPr/>
        </p:nvSpPr>
        <p:spPr>
          <a:xfrm>
            <a:off x="2175392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430;p38">
            <a:extLst>
              <a:ext uri="{FF2B5EF4-FFF2-40B4-BE49-F238E27FC236}">
                <a16:creationId xmlns:a16="http://schemas.microsoft.com/office/drawing/2014/main" id="{A7BAE9D4-A92E-5C01-26E4-FF5A70068CAD}"/>
              </a:ext>
            </a:extLst>
          </p:cNvPr>
          <p:cNvSpPr/>
          <p:nvPr/>
        </p:nvSpPr>
        <p:spPr>
          <a:xfrm>
            <a:off x="1702144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" name="Google Shape;431;p38">
            <a:extLst>
              <a:ext uri="{FF2B5EF4-FFF2-40B4-BE49-F238E27FC236}">
                <a16:creationId xmlns:a16="http://schemas.microsoft.com/office/drawing/2014/main" id="{42A799DB-1E29-B876-92C4-A97ACEFD7B41}"/>
              </a:ext>
            </a:extLst>
          </p:cNvPr>
          <p:cNvSpPr/>
          <p:nvPr/>
        </p:nvSpPr>
        <p:spPr>
          <a:xfrm>
            <a:off x="1063256" y="3475444"/>
            <a:ext cx="773550" cy="2952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750">
              <a:solidFill>
                <a:schemeClr val="dk1"/>
              </a:solidFill>
            </a:endParaRPr>
          </a:p>
        </p:txBody>
      </p:sp>
      <p:cxnSp>
        <p:nvCxnSpPr>
          <p:cNvPr id="19" name="Google Shape;432;p38">
            <a:extLst>
              <a:ext uri="{FF2B5EF4-FFF2-40B4-BE49-F238E27FC236}">
                <a16:creationId xmlns:a16="http://schemas.microsoft.com/office/drawing/2014/main" id="{C6CECEC3-21C8-63F5-57D4-C224D748D6ED}"/>
              </a:ext>
            </a:extLst>
          </p:cNvPr>
          <p:cNvCxnSpPr/>
          <p:nvPr/>
        </p:nvCxnSpPr>
        <p:spPr>
          <a:xfrm rot="10800000">
            <a:off x="1913386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433;p38">
            <a:extLst>
              <a:ext uri="{FF2B5EF4-FFF2-40B4-BE49-F238E27FC236}">
                <a16:creationId xmlns:a16="http://schemas.microsoft.com/office/drawing/2014/main" id="{C40017EE-0849-C277-5353-CF7C47A2D1F3}"/>
              </a:ext>
            </a:extLst>
          </p:cNvPr>
          <p:cNvSpPr txBox="1"/>
          <p:nvPr/>
        </p:nvSpPr>
        <p:spPr>
          <a:xfrm>
            <a:off x="1883978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" name="Google Shape;434;p38">
            <a:extLst>
              <a:ext uri="{FF2B5EF4-FFF2-40B4-BE49-F238E27FC236}">
                <a16:creationId xmlns:a16="http://schemas.microsoft.com/office/drawing/2014/main" id="{87D20D12-A291-4624-EFB2-84449F88ECAA}"/>
              </a:ext>
            </a:extLst>
          </p:cNvPr>
          <p:cNvCxnSpPr/>
          <p:nvPr/>
        </p:nvCxnSpPr>
        <p:spPr>
          <a:xfrm rot="10800000">
            <a:off x="2860648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435;p38">
            <a:extLst>
              <a:ext uri="{FF2B5EF4-FFF2-40B4-BE49-F238E27FC236}">
                <a16:creationId xmlns:a16="http://schemas.microsoft.com/office/drawing/2014/main" id="{DC4A1AE3-441E-7041-86B8-1243884D6BE8}"/>
              </a:ext>
            </a:extLst>
          </p:cNvPr>
          <p:cNvSpPr txBox="1"/>
          <p:nvPr/>
        </p:nvSpPr>
        <p:spPr>
          <a:xfrm>
            <a:off x="2832320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" name="Google Shape;436;p38">
            <a:extLst>
              <a:ext uri="{FF2B5EF4-FFF2-40B4-BE49-F238E27FC236}">
                <a16:creationId xmlns:a16="http://schemas.microsoft.com/office/drawing/2014/main" id="{6B6D6E85-2D49-F41D-84B8-E3F639FD2FBC}"/>
              </a:ext>
            </a:extLst>
          </p:cNvPr>
          <p:cNvCxnSpPr/>
          <p:nvPr/>
        </p:nvCxnSpPr>
        <p:spPr>
          <a:xfrm rot="10800000">
            <a:off x="3807910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437;p38">
            <a:extLst>
              <a:ext uri="{FF2B5EF4-FFF2-40B4-BE49-F238E27FC236}">
                <a16:creationId xmlns:a16="http://schemas.microsoft.com/office/drawing/2014/main" id="{1FA24CAF-9D24-F6BB-A3E9-22A89E483F63}"/>
              </a:ext>
            </a:extLst>
          </p:cNvPr>
          <p:cNvSpPr txBox="1"/>
          <p:nvPr/>
        </p:nvSpPr>
        <p:spPr>
          <a:xfrm>
            <a:off x="3780662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5" name="Google Shape;438;p38">
            <a:extLst>
              <a:ext uri="{FF2B5EF4-FFF2-40B4-BE49-F238E27FC236}">
                <a16:creationId xmlns:a16="http://schemas.microsoft.com/office/drawing/2014/main" id="{568FADEA-7217-97A5-98BD-87911D0AF8BA}"/>
              </a:ext>
            </a:extLst>
          </p:cNvPr>
          <p:cNvCxnSpPr/>
          <p:nvPr/>
        </p:nvCxnSpPr>
        <p:spPr>
          <a:xfrm rot="10800000">
            <a:off x="4755171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6" name="Google Shape;439;p38">
            <a:extLst>
              <a:ext uri="{FF2B5EF4-FFF2-40B4-BE49-F238E27FC236}">
                <a16:creationId xmlns:a16="http://schemas.microsoft.com/office/drawing/2014/main" id="{1F075649-98DA-6E4E-C8B4-2CE55BC1D708}"/>
              </a:ext>
            </a:extLst>
          </p:cNvPr>
          <p:cNvSpPr txBox="1"/>
          <p:nvPr/>
        </p:nvSpPr>
        <p:spPr>
          <a:xfrm>
            <a:off x="4729004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7" name="Google Shape;440;p38">
            <a:extLst>
              <a:ext uri="{FF2B5EF4-FFF2-40B4-BE49-F238E27FC236}">
                <a16:creationId xmlns:a16="http://schemas.microsoft.com/office/drawing/2014/main" id="{A55C6F33-81A7-F0C8-7F9D-5CFF5AD2A344}"/>
              </a:ext>
            </a:extLst>
          </p:cNvPr>
          <p:cNvCxnSpPr/>
          <p:nvPr/>
        </p:nvCxnSpPr>
        <p:spPr>
          <a:xfrm rot="10800000">
            <a:off x="5702433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" name="Google Shape;441;p38">
            <a:extLst>
              <a:ext uri="{FF2B5EF4-FFF2-40B4-BE49-F238E27FC236}">
                <a16:creationId xmlns:a16="http://schemas.microsoft.com/office/drawing/2014/main" id="{E03DB420-D2F0-302C-6CEB-0BA80173F3A8}"/>
              </a:ext>
            </a:extLst>
          </p:cNvPr>
          <p:cNvSpPr txBox="1"/>
          <p:nvPr/>
        </p:nvSpPr>
        <p:spPr>
          <a:xfrm>
            <a:off x="5677346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9" name="Google Shape;442;p38">
            <a:extLst>
              <a:ext uri="{FF2B5EF4-FFF2-40B4-BE49-F238E27FC236}">
                <a16:creationId xmlns:a16="http://schemas.microsoft.com/office/drawing/2014/main" id="{5E6A8012-E4B3-429B-7848-700D3357314E}"/>
              </a:ext>
            </a:extLst>
          </p:cNvPr>
          <p:cNvCxnSpPr/>
          <p:nvPr/>
        </p:nvCxnSpPr>
        <p:spPr>
          <a:xfrm rot="10800000">
            <a:off x="6649694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" name="Google Shape;443;p38">
            <a:extLst>
              <a:ext uri="{FF2B5EF4-FFF2-40B4-BE49-F238E27FC236}">
                <a16:creationId xmlns:a16="http://schemas.microsoft.com/office/drawing/2014/main" id="{DD61EA1E-A4D2-83A1-5256-B5F8746E4F96}"/>
              </a:ext>
            </a:extLst>
          </p:cNvPr>
          <p:cNvSpPr txBox="1"/>
          <p:nvPr/>
        </p:nvSpPr>
        <p:spPr>
          <a:xfrm>
            <a:off x="6625688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1" name="Google Shape;444;p38">
            <a:extLst>
              <a:ext uri="{FF2B5EF4-FFF2-40B4-BE49-F238E27FC236}">
                <a16:creationId xmlns:a16="http://schemas.microsoft.com/office/drawing/2014/main" id="{E9390C33-3E3E-F045-49E4-B60FBE95C08E}"/>
              </a:ext>
            </a:extLst>
          </p:cNvPr>
          <p:cNvCxnSpPr/>
          <p:nvPr/>
        </p:nvCxnSpPr>
        <p:spPr>
          <a:xfrm rot="10800000">
            <a:off x="2394292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2" name="Google Shape;445;p38">
            <a:extLst>
              <a:ext uri="{FF2B5EF4-FFF2-40B4-BE49-F238E27FC236}">
                <a16:creationId xmlns:a16="http://schemas.microsoft.com/office/drawing/2014/main" id="{E6C6DAFE-82F9-81EE-DE99-D187A7F54736}"/>
              </a:ext>
            </a:extLst>
          </p:cNvPr>
          <p:cNvSpPr txBox="1"/>
          <p:nvPr/>
        </p:nvSpPr>
        <p:spPr>
          <a:xfrm>
            <a:off x="2344008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3" name="Google Shape;446;p38">
            <a:extLst>
              <a:ext uri="{FF2B5EF4-FFF2-40B4-BE49-F238E27FC236}">
                <a16:creationId xmlns:a16="http://schemas.microsoft.com/office/drawing/2014/main" id="{9F7AC9B8-75A9-0370-0F5B-944E8F6DCFFC}"/>
              </a:ext>
            </a:extLst>
          </p:cNvPr>
          <p:cNvCxnSpPr/>
          <p:nvPr/>
        </p:nvCxnSpPr>
        <p:spPr>
          <a:xfrm rot="10800000">
            <a:off x="3341553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" name="Google Shape;447;p38">
            <a:extLst>
              <a:ext uri="{FF2B5EF4-FFF2-40B4-BE49-F238E27FC236}">
                <a16:creationId xmlns:a16="http://schemas.microsoft.com/office/drawing/2014/main" id="{F4ECBBC7-F2CE-6DE3-1505-1C9265745C98}"/>
              </a:ext>
            </a:extLst>
          </p:cNvPr>
          <p:cNvSpPr txBox="1"/>
          <p:nvPr/>
        </p:nvSpPr>
        <p:spPr>
          <a:xfrm>
            <a:off x="3297837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5" name="Google Shape;448;p38">
            <a:extLst>
              <a:ext uri="{FF2B5EF4-FFF2-40B4-BE49-F238E27FC236}">
                <a16:creationId xmlns:a16="http://schemas.microsoft.com/office/drawing/2014/main" id="{6EFA4065-33CE-134F-BD6F-88FEE48DE124}"/>
              </a:ext>
            </a:extLst>
          </p:cNvPr>
          <p:cNvCxnSpPr/>
          <p:nvPr/>
        </p:nvCxnSpPr>
        <p:spPr>
          <a:xfrm rot="10800000">
            <a:off x="4288815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449;p38">
            <a:extLst>
              <a:ext uri="{FF2B5EF4-FFF2-40B4-BE49-F238E27FC236}">
                <a16:creationId xmlns:a16="http://schemas.microsoft.com/office/drawing/2014/main" id="{4B9BD670-8B0B-BB80-7D65-967703EDF52C}"/>
              </a:ext>
            </a:extLst>
          </p:cNvPr>
          <p:cNvSpPr txBox="1"/>
          <p:nvPr/>
        </p:nvSpPr>
        <p:spPr>
          <a:xfrm>
            <a:off x="4251666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7" name="Google Shape;450;p38">
            <a:extLst>
              <a:ext uri="{FF2B5EF4-FFF2-40B4-BE49-F238E27FC236}">
                <a16:creationId xmlns:a16="http://schemas.microsoft.com/office/drawing/2014/main" id="{661CD214-6B7A-C3F6-439A-8BC385F65D81}"/>
              </a:ext>
            </a:extLst>
          </p:cNvPr>
          <p:cNvCxnSpPr/>
          <p:nvPr/>
        </p:nvCxnSpPr>
        <p:spPr>
          <a:xfrm rot="10800000">
            <a:off x="5236076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" name="Google Shape;451;p38">
            <a:extLst>
              <a:ext uri="{FF2B5EF4-FFF2-40B4-BE49-F238E27FC236}">
                <a16:creationId xmlns:a16="http://schemas.microsoft.com/office/drawing/2014/main" id="{11BDB35E-6627-2B26-0FDE-E424407977A8}"/>
              </a:ext>
            </a:extLst>
          </p:cNvPr>
          <p:cNvSpPr txBox="1"/>
          <p:nvPr/>
        </p:nvSpPr>
        <p:spPr>
          <a:xfrm>
            <a:off x="5205497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9" name="Google Shape;452;p38">
            <a:extLst>
              <a:ext uri="{FF2B5EF4-FFF2-40B4-BE49-F238E27FC236}">
                <a16:creationId xmlns:a16="http://schemas.microsoft.com/office/drawing/2014/main" id="{B7A00938-1442-9C2B-824C-D7A8C316DF20}"/>
              </a:ext>
            </a:extLst>
          </p:cNvPr>
          <p:cNvCxnSpPr/>
          <p:nvPr/>
        </p:nvCxnSpPr>
        <p:spPr>
          <a:xfrm rot="10800000">
            <a:off x="6183338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Google Shape;453;p38">
            <a:extLst>
              <a:ext uri="{FF2B5EF4-FFF2-40B4-BE49-F238E27FC236}">
                <a16:creationId xmlns:a16="http://schemas.microsoft.com/office/drawing/2014/main" id="{8278E0FB-A6C7-6877-95A3-E3BD03F1790B}"/>
              </a:ext>
            </a:extLst>
          </p:cNvPr>
          <p:cNvSpPr txBox="1"/>
          <p:nvPr/>
        </p:nvSpPr>
        <p:spPr>
          <a:xfrm>
            <a:off x="6159327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1" name="Google Shape;454;p38">
            <a:extLst>
              <a:ext uri="{FF2B5EF4-FFF2-40B4-BE49-F238E27FC236}">
                <a16:creationId xmlns:a16="http://schemas.microsoft.com/office/drawing/2014/main" id="{9C7DC515-785F-C1BE-1831-84D6168806EA}"/>
              </a:ext>
            </a:extLst>
          </p:cNvPr>
          <p:cNvCxnSpPr/>
          <p:nvPr/>
        </p:nvCxnSpPr>
        <p:spPr>
          <a:xfrm rot="10800000">
            <a:off x="7130600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" name="Google Shape;455;p38">
            <a:extLst>
              <a:ext uri="{FF2B5EF4-FFF2-40B4-BE49-F238E27FC236}">
                <a16:creationId xmlns:a16="http://schemas.microsoft.com/office/drawing/2014/main" id="{D87D636C-C926-0DDC-443C-D2DDAB5187CC}"/>
              </a:ext>
            </a:extLst>
          </p:cNvPr>
          <p:cNvSpPr txBox="1"/>
          <p:nvPr/>
        </p:nvSpPr>
        <p:spPr>
          <a:xfrm>
            <a:off x="7103510" y="4144594"/>
            <a:ext cx="7418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841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IT">
      <a:dk1>
        <a:srgbClr val="000000"/>
      </a:dk1>
      <a:lt1>
        <a:srgbClr val="FFFFFF"/>
      </a:lt1>
      <a:dk2>
        <a:srgbClr val="354253"/>
      </a:dk2>
      <a:lt2>
        <a:srgbClr val="E7E6E6"/>
      </a:lt2>
      <a:accent1>
        <a:srgbClr val="044F9E"/>
      </a:accent1>
      <a:accent2>
        <a:srgbClr val="2072B7"/>
      </a:accent2>
      <a:accent3>
        <a:srgbClr val="4CC4EB"/>
      </a:accent3>
      <a:accent4>
        <a:srgbClr val="E81F26"/>
      </a:accent4>
      <a:accent5>
        <a:srgbClr val="FEC01D"/>
      </a:accent5>
      <a:accent6>
        <a:srgbClr val="DBD014"/>
      </a:accent6>
      <a:hlink>
        <a:srgbClr val="2072B7"/>
      </a:hlink>
      <a:folHlink>
        <a:srgbClr val="044F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577</Words>
  <Application>Microsoft Macintosh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Oswald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CHARTS TO EXPLAIN YOUR IDEAS</vt:lpstr>
      <vt:lpstr>PowerPoint Presentation</vt:lpstr>
      <vt:lpstr>PowerPoint Presentation</vt:lpstr>
      <vt:lpstr>TIMELINE</vt:lpstr>
      <vt:lpstr>ROADMAP</vt:lpstr>
      <vt:lpstr>SWOT ANALYSIS</vt:lpstr>
      <vt:lpstr>FUNNEL</vt:lpstr>
      <vt:lpstr>Diagrams and infographics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Văn Vũ</dc:creator>
  <cp:lastModifiedBy>Võ Văn Vũ</cp:lastModifiedBy>
  <cp:revision>2</cp:revision>
  <dcterms:created xsi:type="dcterms:W3CDTF">2023-11-06T06:14:23Z</dcterms:created>
  <dcterms:modified xsi:type="dcterms:W3CDTF">2023-11-06T07:02:33Z</dcterms:modified>
</cp:coreProperties>
</file>